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8" r:id="rId4"/>
    <p:sldMasterId id="2147483702" r:id="rId5"/>
  </p:sldMasterIdLst>
  <p:notesMasterIdLst>
    <p:notesMasterId r:id="rId18"/>
  </p:notesMasterIdLst>
  <p:sldIdLst>
    <p:sldId id="343" r:id="rId6"/>
    <p:sldId id="273" r:id="rId7"/>
    <p:sldId id="342" r:id="rId8"/>
    <p:sldId id="341" r:id="rId9"/>
    <p:sldId id="336" r:id="rId10"/>
    <p:sldId id="326" r:id="rId11"/>
    <p:sldId id="353" r:id="rId12"/>
    <p:sldId id="271" r:id="rId13"/>
    <p:sldId id="286" r:id="rId14"/>
    <p:sldId id="284" r:id="rId15"/>
    <p:sldId id="35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>
        <p:scale>
          <a:sx n="55" d="100"/>
          <a:sy n="55" d="100"/>
        </p:scale>
        <p:origin x="1088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AA87E2-7289-4E1A-8597-B8632F8BE46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EC0591-9B7F-43FF-AFB9-4B435446E9DD}">
      <dgm:prSet phldrT="[Text]"/>
      <dgm:spPr/>
      <dgm:t>
        <a:bodyPr/>
        <a:lstStyle/>
        <a:p>
          <a:r>
            <a:rPr lang="en-US" dirty="0"/>
            <a:t>Business Process</a:t>
          </a:r>
        </a:p>
      </dgm:t>
    </dgm:pt>
    <dgm:pt modelId="{6C2DEF89-2714-4608-BFEB-4B0FE23FE071}" type="parTrans" cxnId="{C101C263-DD3A-42A4-84C8-CF5F364044D8}">
      <dgm:prSet/>
      <dgm:spPr/>
      <dgm:t>
        <a:bodyPr/>
        <a:lstStyle/>
        <a:p>
          <a:endParaRPr lang="en-US"/>
        </a:p>
      </dgm:t>
    </dgm:pt>
    <dgm:pt modelId="{9A272DC3-C2FF-4F52-88F9-180424534BCF}" type="sibTrans" cxnId="{C101C263-DD3A-42A4-84C8-CF5F364044D8}">
      <dgm:prSet/>
      <dgm:spPr/>
      <dgm:t>
        <a:bodyPr/>
        <a:lstStyle/>
        <a:p>
          <a:endParaRPr lang="en-US"/>
        </a:p>
      </dgm:t>
    </dgm:pt>
    <dgm:pt modelId="{5FDD9BDC-3EF7-4D8B-9E94-BFFAF2B78C7F}">
      <dgm:prSet phldrT="[Text]"/>
      <dgm:spPr/>
      <dgm:t>
        <a:bodyPr/>
        <a:lstStyle/>
        <a:p>
          <a:r>
            <a:rPr lang="en-US" dirty="0"/>
            <a:t>Understand/document current state of IT Processes</a:t>
          </a:r>
        </a:p>
      </dgm:t>
    </dgm:pt>
    <dgm:pt modelId="{7275F105-B940-4B0B-8082-A862C341DCE9}" type="parTrans" cxnId="{A2E60E88-9FBC-42EC-92A6-8FEF77F67AA2}">
      <dgm:prSet/>
      <dgm:spPr/>
      <dgm:t>
        <a:bodyPr/>
        <a:lstStyle/>
        <a:p>
          <a:endParaRPr lang="en-US"/>
        </a:p>
      </dgm:t>
    </dgm:pt>
    <dgm:pt modelId="{1EBE277D-C67F-41AE-96D6-92C06C23CF4E}" type="sibTrans" cxnId="{A2E60E88-9FBC-42EC-92A6-8FEF77F67AA2}">
      <dgm:prSet/>
      <dgm:spPr/>
      <dgm:t>
        <a:bodyPr/>
        <a:lstStyle/>
        <a:p>
          <a:endParaRPr lang="en-US"/>
        </a:p>
      </dgm:t>
    </dgm:pt>
    <dgm:pt modelId="{D25E7368-FF3B-4712-9FE8-E6C092CBFD3C}">
      <dgm:prSet phldrT="[Text]"/>
      <dgm:spPr/>
      <dgm:t>
        <a:bodyPr/>
        <a:lstStyle/>
        <a:p>
          <a:r>
            <a:rPr lang="en-US" dirty="0"/>
            <a:t>Provide Maturity Assessment </a:t>
          </a:r>
        </a:p>
      </dgm:t>
    </dgm:pt>
    <dgm:pt modelId="{3A02B494-EC41-4441-92D9-81DFC19058FD}" type="parTrans" cxnId="{5155AC53-B3AB-4F79-825F-B6EE5193FA65}">
      <dgm:prSet/>
      <dgm:spPr/>
      <dgm:t>
        <a:bodyPr/>
        <a:lstStyle/>
        <a:p>
          <a:endParaRPr lang="en-US"/>
        </a:p>
      </dgm:t>
    </dgm:pt>
    <dgm:pt modelId="{6C1EE13F-5D08-4D46-B664-AFAC2B8FE139}" type="sibTrans" cxnId="{5155AC53-B3AB-4F79-825F-B6EE5193FA65}">
      <dgm:prSet/>
      <dgm:spPr/>
      <dgm:t>
        <a:bodyPr/>
        <a:lstStyle/>
        <a:p>
          <a:endParaRPr lang="en-US"/>
        </a:p>
      </dgm:t>
    </dgm:pt>
    <dgm:pt modelId="{192A02AB-B6BF-4058-9AA1-BEBE3858847C}">
      <dgm:prSet phldrT="[Text]"/>
      <dgm:spPr/>
      <dgm:t>
        <a:bodyPr/>
        <a:lstStyle/>
        <a:p>
          <a:r>
            <a:rPr lang="en-US" dirty="0"/>
            <a:t>CMDB</a:t>
          </a:r>
        </a:p>
      </dgm:t>
    </dgm:pt>
    <dgm:pt modelId="{114606F7-1C32-434F-A873-10D3FD6EAF31}" type="parTrans" cxnId="{D5BA2BBC-F94A-4645-85C5-F5A88B8E08C1}">
      <dgm:prSet/>
      <dgm:spPr/>
      <dgm:t>
        <a:bodyPr/>
        <a:lstStyle/>
        <a:p>
          <a:endParaRPr lang="en-US"/>
        </a:p>
      </dgm:t>
    </dgm:pt>
    <dgm:pt modelId="{45DF72E3-3312-44BE-9801-8A7D00A97533}" type="sibTrans" cxnId="{D5BA2BBC-F94A-4645-85C5-F5A88B8E08C1}">
      <dgm:prSet/>
      <dgm:spPr/>
      <dgm:t>
        <a:bodyPr/>
        <a:lstStyle/>
        <a:p>
          <a:endParaRPr lang="en-US"/>
        </a:p>
      </dgm:t>
    </dgm:pt>
    <dgm:pt modelId="{A4E948AA-A62F-4FDE-86B2-BD681499A025}">
      <dgm:prSet phldrT="[Text]"/>
      <dgm:spPr/>
      <dgm:t>
        <a:bodyPr/>
        <a:lstStyle/>
        <a:p>
          <a:r>
            <a:rPr lang="en-US" dirty="0"/>
            <a:t>Use Service Now to build configuration management data base</a:t>
          </a:r>
        </a:p>
      </dgm:t>
    </dgm:pt>
    <dgm:pt modelId="{3AEEB5D9-1242-44D3-AA63-B0DECC0012E8}" type="parTrans" cxnId="{4C410648-DD18-417E-80B7-A765B829368A}">
      <dgm:prSet/>
      <dgm:spPr/>
      <dgm:t>
        <a:bodyPr/>
        <a:lstStyle/>
        <a:p>
          <a:endParaRPr lang="en-US"/>
        </a:p>
      </dgm:t>
    </dgm:pt>
    <dgm:pt modelId="{E059B7CD-AE70-42F1-924D-BF62ABC5CA5F}" type="sibTrans" cxnId="{4C410648-DD18-417E-80B7-A765B829368A}">
      <dgm:prSet/>
      <dgm:spPr/>
      <dgm:t>
        <a:bodyPr/>
        <a:lstStyle/>
        <a:p>
          <a:endParaRPr lang="en-US"/>
        </a:p>
      </dgm:t>
    </dgm:pt>
    <dgm:pt modelId="{6A173028-25E0-4BD3-8FCB-E61FB59EC032}">
      <dgm:prSet phldrT="[Text]"/>
      <dgm:spPr/>
      <dgm:t>
        <a:bodyPr/>
        <a:lstStyle/>
        <a:p>
          <a:r>
            <a:rPr lang="en-US" dirty="0"/>
            <a:t>Change Management</a:t>
          </a:r>
        </a:p>
      </dgm:t>
    </dgm:pt>
    <dgm:pt modelId="{FC3346D1-D8E1-4154-9693-AB69F251B558}" type="parTrans" cxnId="{71A79C3C-85E5-47D5-A41D-A64EF09F57F9}">
      <dgm:prSet/>
      <dgm:spPr/>
      <dgm:t>
        <a:bodyPr/>
        <a:lstStyle/>
        <a:p>
          <a:endParaRPr lang="en-US"/>
        </a:p>
      </dgm:t>
    </dgm:pt>
    <dgm:pt modelId="{E8D22A4B-4CC2-4980-8964-3FCCDDFD7196}" type="sibTrans" cxnId="{71A79C3C-85E5-47D5-A41D-A64EF09F57F9}">
      <dgm:prSet/>
      <dgm:spPr/>
      <dgm:t>
        <a:bodyPr/>
        <a:lstStyle/>
        <a:p>
          <a:endParaRPr lang="en-US"/>
        </a:p>
      </dgm:t>
    </dgm:pt>
    <dgm:pt modelId="{C3B88190-5BE6-42A4-8C67-80DD426422A5}">
      <dgm:prSet phldrT="[Text]"/>
      <dgm:spPr/>
      <dgm:t>
        <a:bodyPr/>
        <a:lstStyle/>
        <a:p>
          <a:r>
            <a:rPr lang="en-US" dirty="0"/>
            <a:t>Implement an automated method to track IT Operations changes</a:t>
          </a:r>
        </a:p>
      </dgm:t>
    </dgm:pt>
    <dgm:pt modelId="{0EAB8F92-3E50-40E5-8BC8-689A60925929}" type="parTrans" cxnId="{B193CC6E-AE87-45E8-85AF-48CD94318256}">
      <dgm:prSet/>
      <dgm:spPr/>
      <dgm:t>
        <a:bodyPr/>
        <a:lstStyle/>
        <a:p>
          <a:endParaRPr lang="en-US"/>
        </a:p>
      </dgm:t>
    </dgm:pt>
    <dgm:pt modelId="{A185867E-C74E-42F2-A04E-B0EBA11ECD6C}" type="sibTrans" cxnId="{B193CC6E-AE87-45E8-85AF-48CD94318256}">
      <dgm:prSet/>
      <dgm:spPr/>
      <dgm:t>
        <a:bodyPr/>
        <a:lstStyle/>
        <a:p>
          <a:endParaRPr lang="en-US"/>
        </a:p>
      </dgm:t>
    </dgm:pt>
    <dgm:pt modelId="{B8FFE5D4-455A-43FE-B166-B081BFDB7C2A}">
      <dgm:prSet phldrT="[Text]"/>
      <dgm:spPr/>
      <dgm:t>
        <a:bodyPr/>
        <a:lstStyle/>
        <a:p>
          <a:r>
            <a:rPr lang="en-US" dirty="0"/>
            <a:t>Develop methods to continuously improve IT infrastructure through practices that use data for prioritization and decision making</a:t>
          </a:r>
        </a:p>
      </dgm:t>
    </dgm:pt>
    <dgm:pt modelId="{799AE747-C583-4C41-823F-33CEF5E644EF}" type="parTrans" cxnId="{ABDD3BF9-40E7-492C-855C-7ECD51336A3C}">
      <dgm:prSet/>
      <dgm:spPr/>
      <dgm:t>
        <a:bodyPr/>
        <a:lstStyle/>
        <a:p>
          <a:endParaRPr lang="en-US"/>
        </a:p>
      </dgm:t>
    </dgm:pt>
    <dgm:pt modelId="{9022141D-EAB9-4ABB-A69A-ADD09F6A9F2E}" type="sibTrans" cxnId="{ABDD3BF9-40E7-492C-855C-7ECD51336A3C}">
      <dgm:prSet/>
      <dgm:spPr/>
      <dgm:t>
        <a:bodyPr/>
        <a:lstStyle/>
        <a:p>
          <a:endParaRPr lang="en-US"/>
        </a:p>
      </dgm:t>
    </dgm:pt>
    <dgm:pt modelId="{80058D66-FD9B-4648-A2D9-DE5063016D95}">
      <dgm:prSet phldrT="[Text]"/>
      <dgm:spPr/>
      <dgm:t>
        <a:bodyPr/>
        <a:lstStyle/>
        <a:p>
          <a:r>
            <a:rPr lang="en-US" dirty="0"/>
            <a:t>Provide Roadmap to Improvement</a:t>
          </a:r>
        </a:p>
      </dgm:t>
    </dgm:pt>
    <dgm:pt modelId="{C2CEAD00-8CB1-4B8B-8F81-6EDE59521036}" type="parTrans" cxnId="{30404F5A-36E7-4EC8-A225-0859C23C98FB}">
      <dgm:prSet/>
      <dgm:spPr/>
      <dgm:t>
        <a:bodyPr/>
        <a:lstStyle/>
        <a:p>
          <a:endParaRPr lang="en-US"/>
        </a:p>
      </dgm:t>
    </dgm:pt>
    <dgm:pt modelId="{E9634FBB-569E-4C59-9AA4-FCE6F07511A6}" type="sibTrans" cxnId="{30404F5A-36E7-4EC8-A225-0859C23C98FB}">
      <dgm:prSet/>
      <dgm:spPr/>
      <dgm:t>
        <a:bodyPr/>
        <a:lstStyle/>
        <a:p>
          <a:endParaRPr lang="en-US"/>
        </a:p>
      </dgm:t>
    </dgm:pt>
    <dgm:pt modelId="{CF0E616A-4507-4684-993B-17FD30B86446}">
      <dgm:prSet phldrT="[Text]"/>
      <dgm:spPr/>
      <dgm:t>
        <a:bodyPr/>
        <a:lstStyle/>
        <a:p>
          <a:r>
            <a:rPr lang="en-US" dirty="0"/>
            <a:t>Use auto-discovery tools to quickly populate assets</a:t>
          </a:r>
        </a:p>
      </dgm:t>
    </dgm:pt>
    <dgm:pt modelId="{2802A5E5-046D-4085-90F4-060ABD2B068A}" type="parTrans" cxnId="{92F7FA85-F8CE-4485-8F17-FCE61CBB2878}">
      <dgm:prSet/>
      <dgm:spPr/>
      <dgm:t>
        <a:bodyPr/>
        <a:lstStyle/>
        <a:p>
          <a:endParaRPr lang="en-US"/>
        </a:p>
      </dgm:t>
    </dgm:pt>
    <dgm:pt modelId="{0C5918B7-D9B5-4AD3-81D3-F54B7FC831CB}" type="sibTrans" cxnId="{92F7FA85-F8CE-4485-8F17-FCE61CBB2878}">
      <dgm:prSet/>
      <dgm:spPr/>
      <dgm:t>
        <a:bodyPr/>
        <a:lstStyle/>
        <a:p>
          <a:endParaRPr lang="en-US"/>
        </a:p>
      </dgm:t>
    </dgm:pt>
    <dgm:pt modelId="{DCC10EFB-5D8A-4EA8-8929-A70FE81C574A}">
      <dgm:prSet phldrT="[Text]"/>
      <dgm:spPr/>
      <dgm:t>
        <a:bodyPr/>
        <a:lstStyle/>
        <a:p>
          <a:r>
            <a:rPr lang="en-US" dirty="0"/>
            <a:t>Document relationships that matter most</a:t>
          </a:r>
        </a:p>
      </dgm:t>
    </dgm:pt>
    <dgm:pt modelId="{D9BC5CF3-E6A1-4F70-8936-71A62DF7E426}" type="parTrans" cxnId="{90A7E372-1BAA-45D1-ADAC-E519AA000703}">
      <dgm:prSet/>
      <dgm:spPr/>
      <dgm:t>
        <a:bodyPr/>
        <a:lstStyle/>
        <a:p>
          <a:endParaRPr lang="en-US"/>
        </a:p>
      </dgm:t>
    </dgm:pt>
    <dgm:pt modelId="{C2E8D66A-46EE-4EC6-8FE0-C8EFB65D9EA5}" type="sibTrans" cxnId="{90A7E372-1BAA-45D1-ADAC-E519AA000703}">
      <dgm:prSet/>
      <dgm:spPr/>
      <dgm:t>
        <a:bodyPr/>
        <a:lstStyle/>
        <a:p>
          <a:endParaRPr lang="en-US"/>
        </a:p>
      </dgm:t>
    </dgm:pt>
    <dgm:pt modelId="{9030616D-231C-4B96-B796-042755974E43}" type="pres">
      <dgm:prSet presAssocID="{97AA87E2-7289-4E1A-8597-B8632F8BE460}" presName="linearFlow" presStyleCnt="0">
        <dgm:presLayoutVars>
          <dgm:dir/>
          <dgm:animLvl val="lvl"/>
          <dgm:resizeHandles val="exact"/>
        </dgm:presLayoutVars>
      </dgm:prSet>
      <dgm:spPr/>
    </dgm:pt>
    <dgm:pt modelId="{83ADE6DB-8FB6-49B5-8C0E-D6B4448FA4A0}" type="pres">
      <dgm:prSet presAssocID="{2DEC0591-9B7F-43FF-AFB9-4B435446E9DD}" presName="composite" presStyleCnt="0"/>
      <dgm:spPr/>
    </dgm:pt>
    <dgm:pt modelId="{2882244C-BC3D-4401-B93D-13666ED79586}" type="pres">
      <dgm:prSet presAssocID="{2DEC0591-9B7F-43FF-AFB9-4B435446E9DD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B9F433A-D2FD-4E78-AB81-8344207E9365}" type="pres">
      <dgm:prSet presAssocID="{2DEC0591-9B7F-43FF-AFB9-4B435446E9DD}" presName="descendantText" presStyleLbl="alignAcc1" presStyleIdx="0" presStyleCnt="3">
        <dgm:presLayoutVars>
          <dgm:bulletEnabled val="1"/>
        </dgm:presLayoutVars>
      </dgm:prSet>
      <dgm:spPr/>
    </dgm:pt>
    <dgm:pt modelId="{BA77617E-E0C3-49E0-8316-F13397E2FB2C}" type="pres">
      <dgm:prSet presAssocID="{9A272DC3-C2FF-4F52-88F9-180424534BCF}" presName="sp" presStyleCnt="0"/>
      <dgm:spPr/>
    </dgm:pt>
    <dgm:pt modelId="{E35EF98A-BFB6-4D09-9A44-44FACBF1B5B2}" type="pres">
      <dgm:prSet presAssocID="{192A02AB-B6BF-4058-9AA1-BEBE3858847C}" presName="composite" presStyleCnt="0"/>
      <dgm:spPr/>
    </dgm:pt>
    <dgm:pt modelId="{1D14AA7A-525B-46D9-BFAF-CFB8818CA441}" type="pres">
      <dgm:prSet presAssocID="{192A02AB-B6BF-4058-9AA1-BEBE3858847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013786A-799E-4ED2-8690-05C320D73C43}" type="pres">
      <dgm:prSet presAssocID="{192A02AB-B6BF-4058-9AA1-BEBE3858847C}" presName="descendantText" presStyleLbl="alignAcc1" presStyleIdx="1" presStyleCnt="3">
        <dgm:presLayoutVars>
          <dgm:bulletEnabled val="1"/>
        </dgm:presLayoutVars>
      </dgm:prSet>
      <dgm:spPr/>
    </dgm:pt>
    <dgm:pt modelId="{5BF34315-0C9B-4813-88AE-F144E4527201}" type="pres">
      <dgm:prSet presAssocID="{45DF72E3-3312-44BE-9801-8A7D00A97533}" presName="sp" presStyleCnt="0"/>
      <dgm:spPr/>
    </dgm:pt>
    <dgm:pt modelId="{657ABCD8-ADB2-415C-98C2-EF899A9F0E3E}" type="pres">
      <dgm:prSet presAssocID="{6A173028-25E0-4BD3-8FCB-E61FB59EC032}" presName="composite" presStyleCnt="0"/>
      <dgm:spPr/>
    </dgm:pt>
    <dgm:pt modelId="{4A8F87AA-9298-4D49-8C51-EDCFF28F2E95}" type="pres">
      <dgm:prSet presAssocID="{6A173028-25E0-4BD3-8FCB-E61FB59EC03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EDA40A2-A175-48C9-84DD-E1E7955979BE}" type="pres">
      <dgm:prSet presAssocID="{6A173028-25E0-4BD3-8FCB-E61FB59EC032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AF6AC20-5B97-4217-9610-E959F126846E}" type="presOf" srcId="{6A173028-25E0-4BD3-8FCB-E61FB59EC032}" destId="{4A8F87AA-9298-4D49-8C51-EDCFF28F2E95}" srcOrd="0" destOrd="0" presId="urn:microsoft.com/office/officeart/2005/8/layout/chevron2"/>
    <dgm:cxn modelId="{D5793636-B537-4640-B202-745A5905F2B7}" type="presOf" srcId="{C3B88190-5BE6-42A4-8C67-80DD426422A5}" destId="{DEDA40A2-A175-48C9-84DD-E1E7955979BE}" srcOrd="0" destOrd="0" presId="urn:microsoft.com/office/officeart/2005/8/layout/chevron2"/>
    <dgm:cxn modelId="{F744413A-B4D7-4079-97C8-3544999B536B}" type="presOf" srcId="{97AA87E2-7289-4E1A-8597-B8632F8BE460}" destId="{9030616D-231C-4B96-B796-042755974E43}" srcOrd="0" destOrd="0" presId="urn:microsoft.com/office/officeart/2005/8/layout/chevron2"/>
    <dgm:cxn modelId="{71A79C3C-85E5-47D5-A41D-A64EF09F57F9}" srcId="{97AA87E2-7289-4E1A-8597-B8632F8BE460}" destId="{6A173028-25E0-4BD3-8FCB-E61FB59EC032}" srcOrd="2" destOrd="0" parTransId="{FC3346D1-D8E1-4154-9693-AB69F251B558}" sibTransId="{E8D22A4B-4CC2-4980-8964-3FCCDDFD7196}"/>
    <dgm:cxn modelId="{C7620561-2E10-49A8-A6AB-A9F9412AC404}" type="presOf" srcId="{D25E7368-FF3B-4712-9FE8-E6C092CBFD3C}" destId="{4B9F433A-D2FD-4E78-AB81-8344207E9365}" srcOrd="0" destOrd="1" presId="urn:microsoft.com/office/officeart/2005/8/layout/chevron2"/>
    <dgm:cxn modelId="{C101C263-DD3A-42A4-84C8-CF5F364044D8}" srcId="{97AA87E2-7289-4E1A-8597-B8632F8BE460}" destId="{2DEC0591-9B7F-43FF-AFB9-4B435446E9DD}" srcOrd="0" destOrd="0" parTransId="{6C2DEF89-2714-4608-BFEB-4B0FE23FE071}" sibTransId="{9A272DC3-C2FF-4F52-88F9-180424534BCF}"/>
    <dgm:cxn modelId="{4C410648-DD18-417E-80B7-A765B829368A}" srcId="{192A02AB-B6BF-4058-9AA1-BEBE3858847C}" destId="{A4E948AA-A62F-4FDE-86B2-BD681499A025}" srcOrd="0" destOrd="0" parTransId="{3AEEB5D9-1242-44D3-AA63-B0DECC0012E8}" sibTransId="{E059B7CD-AE70-42F1-924D-BF62ABC5CA5F}"/>
    <dgm:cxn modelId="{B740E04C-DD3A-40A3-971C-C9B2B85FB3D8}" type="presOf" srcId="{192A02AB-B6BF-4058-9AA1-BEBE3858847C}" destId="{1D14AA7A-525B-46D9-BFAF-CFB8818CA441}" srcOrd="0" destOrd="0" presId="urn:microsoft.com/office/officeart/2005/8/layout/chevron2"/>
    <dgm:cxn modelId="{B193CC6E-AE87-45E8-85AF-48CD94318256}" srcId="{6A173028-25E0-4BD3-8FCB-E61FB59EC032}" destId="{C3B88190-5BE6-42A4-8C67-80DD426422A5}" srcOrd="0" destOrd="0" parTransId="{0EAB8F92-3E50-40E5-8BC8-689A60925929}" sibTransId="{A185867E-C74E-42F2-A04E-B0EBA11ECD6C}"/>
    <dgm:cxn modelId="{EE123D6F-A1FE-4D76-97F0-2755BCB3B561}" type="presOf" srcId="{2DEC0591-9B7F-43FF-AFB9-4B435446E9DD}" destId="{2882244C-BC3D-4401-B93D-13666ED79586}" srcOrd="0" destOrd="0" presId="urn:microsoft.com/office/officeart/2005/8/layout/chevron2"/>
    <dgm:cxn modelId="{90A7E372-1BAA-45D1-ADAC-E519AA000703}" srcId="{192A02AB-B6BF-4058-9AA1-BEBE3858847C}" destId="{DCC10EFB-5D8A-4EA8-8929-A70FE81C574A}" srcOrd="2" destOrd="0" parTransId="{D9BC5CF3-E6A1-4F70-8936-71A62DF7E426}" sibTransId="{C2E8D66A-46EE-4EC6-8FE0-C8EFB65D9EA5}"/>
    <dgm:cxn modelId="{5155AC53-B3AB-4F79-825F-B6EE5193FA65}" srcId="{2DEC0591-9B7F-43FF-AFB9-4B435446E9DD}" destId="{D25E7368-FF3B-4712-9FE8-E6C092CBFD3C}" srcOrd="1" destOrd="0" parTransId="{3A02B494-EC41-4441-92D9-81DFC19058FD}" sibTransId="{6C1EE13F-5D08-4D46-B664-AFAC2B8FE139}"/>
    <dgm:cxn modelId="{EA6A4A7A-5457-4F45-81A2-A9E659415BE0}" type="presOf" srcId="{B8FFE5D4-455A-43FE-B166-B081BFDB7C2A}" destId="{DEDA40A2-A175-48C9-84DD-E1E7955979BE}" srcOrd="0" destOrd="1" presId="urn:microsoft.com/office/officeart/2005/8/layout/chevron2"/>
    <dgm:cxn modelId="{30404F5A-36E7-4EC8-A225-0859C23C98FB}" srcId="{2DEC0591-9B7F-43FF-AFB9-4B435446E9DD}" destId="{80058D66-FD9B-4648-A2D9-DE5063016D95}" srcOrd="2" destOrd="0" parTransId="{C2CEAD00-8CB1-4B8B-8F81-6EDE59521036}" sibTransId="{E9634FBB-569E-4C59-9AA4-FCE6F07511A6}"/>
    <dgm:cxn modelId="{92F7FA85-F8CE-4485-8F17-FCE61CBB2878}" srcId="{192A02AB-B6BF-4058-9AA1-BEBE3858847C}" destId="{CF0E616A-4507-4684-993B-17FD30B86446}" srcOrd="1" destOrd="0" parTransId="{2802A5E5-046D-4085-90F4-060ABD2B068A}" sibTransId="{0C5918B7-D9B5-4AD3-81D3-F54B7FC831CB}"/>
    <dgm:cxn modelId="{A2E60E88-9FBC-42EC-92A6-8FEF77F67AA2}" srcId="{2DEC0591-9B7F-43FF-AFB9-4B435446E9DD}" destId="{5FDD9BDC-3EF7-4D8B-9E94-BFFAF2B78C7F}" srcOrd="0" destOrd="0" parTransId="{7275F105-B940-4B0B-8082-A862C341DCE9}" sibTransId="{1EBE277D-C67F-41AE-96D6-92C06C23CF4E}"/>
    <dgm:cxn modelId="{9C7F6B8A-C95C-40F4-8376-3FBA9F871928}" type="presOf" srcId="{DCC10EFB-5D8A-4EA8-8929-A70FE81C574A}" destId="{3013786A-799E-4ED2-8690-05C320D73C43}" srcOrd="0" destOrd="2" presId="urn:microsoft.com/office/officeart/2005/8/layout/chevron2"/>
    <dgm:cxn modelId="{D0620092-B1FC-4D1A-8D27-F8B9CBC28194}" type="presOf" srcId="{A4E948AA-A62F-4FDE-86B2-BD681499A025}" destId="{3013786A-799E-4ED2-8690-05C320D73C43}" srcOrd="0" destOrd="0" presId="urn:microsoft.com/office/officeart/2005/8/layout/chevron2"/>
    <dgm:cxn modelId="{71CA1693-9B1C-4460-BCA8-FA54EC3ED3DA}" type="presOf" srcId="{5FDD9BDC-3EF7-4D8B-9E94-BFFAF2B78C7F}" destId="{4B9F433A-D2FD-4E78-AB81-8344207E9365}" srcOrd="0" destOrd="0" presId="urn:microsoft.com/office/officeart/2005/8/layout/chevron2"/>
    <dgm:cxn modelId="{9C3D53AA-92AD-4560-B15D-E5DFFE95B8CF}" type="presOf" srcId="{80058D66-FD9B-4648-A2D9-DE5063016D95}" destId="{4B9F433A-D2FD-4E78-AB81-8344207E9365}" srcOrd="0" destOrd="2" presId="urn:microsoft.com/office/officeart/2005/8/layout/chevron2"/>
    <dgm:cxn modelId="{D5BA2BBC-F94A-4645-85C5-F5A88B8E08C1}" srcId="{97AA87E2-7289-4E1A-8597-B8632F8BE460}" destId="{192A02AB-B6BF-4058-9AA1-BEBE3858847C}" srcOrd="1" destOrd="0" parTransId="{114606F7-1C32-434F-A873-10D3FD6EAF31}" sibTransId="{45DF72E3-3312-44BE-9801-8A7D00A97533}"/>
    <dgm:cxn modelId="{00AC70E3-A187-489A-AF4D-CC00F79DAFDD}" type="presOf" srcId="{CF0E616A-4507-4684-993B-17FD30B86446}" destId="{3013786A-799E-4ED2-8690-05C320D73C43}" srcOrd="0" destOrd="1" presId="urn:microsoft.com/office/officeart/2005/8/layout/chevron2"/>
    <dgm:cxn modelId="{ABDD3BF9-40E7-492C-855C-7ECD51336A3C}" srcId="{6A173028-25E0-4BD3-8FCB-E61FB59EC032}" destId="{B8FFE5D4-455A-43FE-B166-B081BFDB7C2A}" srcOrd="1" destOrd="0" parTransId="{799AE747-C583-4C41-823F-33CEF5E644EF}" sibTransId="{9022141D-EAB9-4ABB-A69A-ADD09F6A9F2E}"/>
    <dgm:cxn modelId="{AE6BA53B-3D7A-4D62-965B-149F02B501AE}" type="presParOf" srcId="{9030616D-231C-4B96-B796-042755974E43}" destId="{83ADE6DB-8FB6-49B5-8C0E-D6B4448FA4A0}" srcOrd="0" destOrd="0" presId="urn:microsoft.com/office/officeart/2005/8/layout/chevron2"/>
    <dgm:cxn modelId="{E452C67F-FA59-4769-A2BF-16C6BDE5F325}" type="presParOf" srcId="{83ADE6DB-8FB6-49B5-8C0E-D6B4448FA4A0}" destId="{2882244C-BC3D-4401-B93D-13666ED79586}" srcOrd="0" destOrd="0" presId="urn:microsoft.com/office/officeart/2005/8/layout/chevron2"/>
    <dgm:cxn modelId="{01BE7816-4A6E-477C-A8E5-3514996223B7}" type="presParOf" srcId="{83ADE6DB-8FB6-49B5-8C0E-D6B4448FA4A0}" destId="{4B9F433A-D2FD-4E78-AB81-8344207E9365}" srcOrd="1" destOrd="0" presId="urn:microsoft.com/office/officeart/2005/8/layout/chevron2"/>
    <dgm:cxn modelId="{CAA5E419-5412-4E8E-BB5B-78426653E70A}" type="presParOf" srcId="{9030616D-231C-4B96-B796-042755974E43}" destId="{BA77617E-E0C3-49E0-8316-F13397E2FB2C}" srcOrd="1" destOrd="0" presId="urn:microsoft.com/office/officeart/2005/8/layout/chevron2"/>
    <dgm:cxn modelId="{D00E9D09-A5FB-4EBE-97B4-39B69E73BD2D}" type="presParOf" srcId="{9030616D-231C-4B96-B796-042755974E43}" destId="{E35EF98A-BFB6-4D09-9A44-44FACBF1B5B2}" srcOrd="2" destOrd="0" presId="urn:microsoft.com/office/officeart/2005/8/layout/chevron2"/>
    <dgm:cxn modelId="{A764A641-5017-404B-97BE-CF51EBFE0794}" type="presParOf" srcId="{E35EF98A-BFB6-4D09-9A44-44FACBF1B5B2}" destId="{1D14AA7A-525B-46D9-BFAF-CFB8818CA441}" srcOrd="0" destOrd="0" presId="urn:microsoft.com/office/officeart/2005/8/layout/chevron2"/>
    <dgm:cxn modelId="{2A507425-E74D-45F7-A101-53CC6BAD13CC}" type="presParOf" srcId="{E35EF98A-BFB6-4D09-9A44-44FACBF1B5B2}" destId="{3013786A-799E-4ED2-8690-05C320D73C43}" srcOrd="1" destOrd="0" presId="urn:microsoft.com/office/officeart/2005/8/layout/chevron2"/>
    <dgm:cxn modelId="{A8B40263-0AAA-49D9-B7A5-75B4BF7391B4}" type="presParOf" srcId="{9030616D-231C-4B96-B796-042755974E43}" destId="{5BF34315-0C9B-4813-88AE-F144E4527201}" srcOrd="3" destOrd="0" presId="urn:microsoft.com/office/officeart/2005/8/layout/chevron2"/>
    <dgm:cxn modelId="{A1A145C8-4DA9-4B8A-986F-940B77185D78}" type="presParOf" srcId="{9030616D-231C-4B96-B796-042755974E43}" destId="{657ABCD8-ADB2-415C-98C2-EF899A9F0E3E}" srcOrd="4" destOrd="0" presId="urn:microsoft.com/office/officeart/2005/8/layout/chevron2"/>
    <dgm:cxn modelId="{ED4642CA-7A84-48BE-80D8-31B87CD7FAA6}" type="presParOf" srcId="{657ABCD8-ADB2-415C-98C2-EF899A9F0E3E}" destId="{4A8F87AA-9298-4D49-8C51-EDCFF28F2E95}" srcOrd="0" destOrd="0" presId="urn:microsoft.com/office/officeart/2005/8/layout/chevron2"/>
    <dgm:cxn modelId="{1F20EDDB-A25E-4255-9E25-32E5A7DF4D35}" type="presParOf" srcId="{657ABCD8-ADB2-415C-98C2-EF899A9F0E3E}" destId="{DEDA40A2-A175-48C9-84DD-E1E7955979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2244C-BC3D-4401-B93D-13666ED79586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Business Process</a:t>
          </a:r>
        </a:p>
      </dsp:txBody>
      <dsp:txXfrm rot="-5400000">
        <a:off x="1" y="520688"/>
        <a:ext cx="1039018" cy="445294"/>
      </dsp:txXfrm>
    </dsp:sp>
    <dsp:sp modelId="{4B9F433A-D2FD-4E78-AB81-8344207E9365}">
      <dsp:nvSpPr>
        <dsp:cNvPr id="0" name=""/>
        <dsp:cNvSpPr/>
      </dsp:nvSpPr>
      <dsp:spPr>
        <a:xfrm rot="5400000">
          <a:off x="3085107" y="-2044909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Understand/document current state of IT Processes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Provide Maturity Assessment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Provide Roadmap to Improvement</a:t>
          </a:r>
        </a:p>
      </dsp:txBody>
      <dsp:txXfrm rot="-5400000">
        <a:off x="1039018" y="48278"/>
        <a:ext cx="5009883" cy="870607"/>
      </dsp:txXfrm>
    </dsp:sp>
    <dsp:sp modelId="{1D14AA7A-525B-46D9-BFAF-CFB8818CA441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CMDB</a:t>
          </a:r>
        </a:p>
      </dsp:txBody>
      <dsp:txXfrm rot="-5400000">
        <a:off x="1" y="1809352"/>
        <a:ext cx="1039018" cy="445294"/>
      </dsp:txXfrm>
    </dsp:sp>
    <dsp:sp modelId="{3013786A-799E-4ED2-8690-05C320D73C43}">
      <dsp:nvSpPr>
        <dsp:cNvPr id="0" name=""/>
        <dsp:cNvSpPr/>
      </dsp:nvSpPr>
      <dsp:spPr>
        <a:xfrm rot="5400000">
          <a:off x="3085107" y="-756245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Use Service Now to build configuration management data base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Use auto-discovery tools to quickly populate assets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Document relationships that matter most</a:t>
          </a:r>
        </a:p>
      </dsp:txBody>
      <dsp:txXfrm rot="-5400000">
        <a:off x="1039018" y="1336942"/>
        <a:ext cx="5009883" cy="870607"/>
      </dsp:txXfrm>
    </dsp:sp>
    <dsp:sp modelId="{4A8F87AA-9298-4D49-8C51-EDCFF28F2E95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Change Management</a:t>
          </a:r>
        </a:p>
      </dsp:txBody>
      <dsp:txXfrm rot="-5400000">
        <a:off x="1" y="3098016"/>
        <a:ext cx="1039018" cy="445294"/>
      </dsp:txXfrm>
    </dsp:sp>
    <dsp:sp modelId="{DEDA40A2-A175-48C9-84DD-E1E7955979BE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Implement an automated method to track IT Operations changes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Develop methods to continuously improve IT infrastructure through practices that use data for prioritization and decision making</a:t>
          </a:r>
        </a:p>
      </dsp:txBody>
      <dsp:txXfrm rot="-5400000">
        <a:off x="1039018" y="2625605"/>
        <a:ext cx="5009883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2DDFE-6306-4890-A831-7AD34863E79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55827-6C4B-4CAB-8409-25B77A5C9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35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5244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8BB58-E0CD-49F4-BE56-F8200BCB40A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3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248" y="4459526"/>
            <a:ext cx="5681980" cy="45244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8BB58-E0CD-49F4-BE56-F8200BCB40A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2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18939-85AE-44DE-B19E-83D510D84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12824-33B0-48E0-9F59-833EAA84D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C4EE-1DF1-436D-AD43-27BD3DCC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98F7B-938B-4655-8696-0D186AEF2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0148F-75F0-4E3F-B52C-CFFEBF38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3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0479-11EC-4E81-8EE9-3B536ED3E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13210-3415-4859-A5B6-849B4D700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22E70-5CC6-426D-BF50-4BEB050A9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3BB72-358A-4E68-9CF6-651D39123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5B0A-5478-4313-B693-31AF92435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1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F33A29-AB42-484E-A949-F9A163A25D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73579-1530-4ACC-A031-CA65EFC58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8D6B3-F734-4AE6-83BC-719D5A5D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DE38D-823C-4DDE-AC44-541F10F2B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89120-27B9-4599-9B5E-F4CA0D3B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46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D-Shadow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r="-217"/>
          <a:stretch/>
        </p:blipFill>
        <p:spPr>
          <a:xfrm>
            <a:off x="0" y="1965471"/>
            <a:ext cx="10192512" cy="32116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ltGray">
          <a:xfrm>
            <a:off x="0" y="609605"/>
            <a:ext cx="12192000" cy="1368198"/>
          </a:xfrm>
          <a:prstGeom prst="rect">
            <a:avLst/>
          </a:prstGeom>
          <a:solidFill>
            <a:srgbClr val="04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2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531" y="679018"/>
            <a:ext cx="1377916" cy="12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53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5779322"/>
          </a:xfrm>
          <a:prstGeom prst="rect">
            <a:avLst/>
          </a:prstGeom>
          <a:solidFill>
            <a:srgbClr val="3554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3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-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" y="-517372"/>
            <a:ext cx="12028927" cy="64519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2" y="2668747"/>
            <a:ext cx="8968085" cy="1728909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3" y="3307603"/>
            <a:ext cx="8092357" cy="482735"/>
          </a:xfrm>
        </p:spPr>
        <p:txBody>
          <a:bodyPr anchor="b">
            <a:noAutofit/>
          </a:bodyPr>
          <a:lstStyle>
            <a:lvl1pPr algn="r">
              <a:defRPr sz="345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779322"/>
            <a:ext cx="12192000" cy="1078678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3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0" y="5836384"/>
            <a:ext cx="4693920" cy="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11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D-Shadow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r="-217"/>
          <a:stretch/>
        </p:blipFill>
        <p:spPr>
          <a:xfrm>
            <a:off x="0" y="1965471"/>
            <a:ext cx="10192512" cy="32116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ltGray">
          <a:xfrm>
            <a:off x="0" y="609605"/>
            <a:ext cx="12192000" cy="1368198"/>
          </a:xfrm>
          <a:prstGeom prst="rect">
            <a:avLst/>
          </a:prstGeom>
          <a:solidFill>
            <a:srgbClr val="04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2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531" y="679018"/>
            <a:ext cx="1377916" cy="125043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681" y="594359"/>
            <a:ext cx="1541124" cy="137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087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D-Shadow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r="-217"/>
          <a:stretch/>
        </p:blipFill>
        <p:spPr>
          <a:xfrm>
            <a:off x="0" y="1965471"/>
            <a:ext cx="10192512" cy="32116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ltGray">
          <a:xfrm>
            <a:off x="0" y="609605"/>
            <a:ext cx="12192000" cy="1368198"/>
          </a:xfrm>
          <a:prstGeom prst="rect">
            <a:avLst/>
          </a:prstGeom>
          <a:solidFill>
            <a:srgbClr val="04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2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531" y="679018"/>
            <a:ext cx="1377916" cy="125043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681" y="594359"/>
            <a:ext cx="1541124" cy="137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55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960120"/>
          </a:xfrm>
          <a:prstGeom prst="rect">
            <a:avLst/>
          </a:prstGeom>
          <a:solidFill>
            <a:srgbClr val="041F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368" y="45720"/>
            <a:ext cx="1261632" cy="10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8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5779322"/>
          </a:xfrm>
          <a:prstGeom prst="rect">
            <a:avLst/>
          </a:prstGeom>
          <a:solidFill>
            <a:srgbClr val="3554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3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-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" y="-517372"/>
            <a:ext cx="12028927" cy="64519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2" y="2668747"/>
            <a:ext cx="8968085" cy="1728909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3" y="3307603"/>
            <a:ext cx="8092357" cy="482735"/>
          </a:xfrm>
        </p:spPr>
        <p:txBody>
          <a:bodyPr anchor="b">
            <a:noAutofit/>
          </a:bodyPr>
          <a:lstStyle>
            <a:lvl1pPr algn="r">
              <a:defRPr sz="345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779322"/>
            <a:ext cx="12192000" cy="1078678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3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0" y="5836384"/>
            <a:ext cx="4693920" cy="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08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D-Shadow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r="-217"/>
          <a:stretch/>
        </p:blipFill>
        <p:spPr>
          <a:xfrm>
            <a:off x="0" y="1965471"/>
            <a:ext cx="10192512" cy="32116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ltGray">
          <a:xfrm>
            <a:off x="0" y="609605"/>
            <a:ext cx="12192000" cy="1368198"/>
          </a:xfrm>
          <a:prstGeom prst="rect">
            <a:avLst/>
          </a:prstGeom>
          <a:solidFill>
            <a:srgbClr val="04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2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531" y="679018"/>
            <a:ext cx="1377916" cy="12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01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ltGray">
          <a:xfrm>
            <a:off x="-11185" y="4764867"/>
            <a:ext cx="10089520" cy="1368198"/>
          </a:xfrm>
          <a:prstGeom prst="rect">
            <a:avLst/>
          </a:prstGeom>
          <a:solidFill>
            <a:srgbClr val="04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" name="Picture 23" descr="HD-Shadow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r="-217"/>
          <a:stretch/>
        </p:blipFill>
        <p:spPr>
          <a:xfrm>
            <a:off x="0" y="6137596"/>
            <a:ext cx="10192512" cy="321164"/>
          </a:xfrm>
          <a:prstGeom prst="rect">
            <a:avLst/>
          </a:prstGeom>
        </p:spPr>
      </p:pic>
      <p:pic>
        <p:nvPicPr>
          <p:cNvPr id="25" name="Picture 24" descr="HD-ShadowShor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10289623" y="6145392"/>
            <a:ext cx="1926336" cy="144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4" y="4921345"/>
            <a:ext cx="9193027" cy="544482"/>
          </a:xfrm>
        </p:spPr>
        <p:txBody>
          <a:bodyPr anchor="b">
            <a:normAutofit/>
          </a:bodyPr>
          <a:lstStyle>
            <a:lvl1pPr>
              <a:defRPr sz="31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8852" y="609603"/>
            <a:ext cx="919537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4255"/>
            </a:lvl1pPr>
            <a:lvl2pPr marL="607893" indent="0">
              <a:buNone/>
              <a:defRPr sz="3723"/>
            </a:lvl2pPr>
            <a:lvl3pPr marL="1215786" indent="0">
              <a:buNone/>
              <a:defRPr sz="3191"/>
            </a:lvl3pPr>
            <a:lvl4pPr marL="1823679" indent="0">
              <a:buNone/>
              <a:defRPr sz="2659"/>
            </a:lvl4pPr>
            <a:lvl5pPr marL="2431572" indent="0">
              <a:buNone/>
              <a:defRPr sz="2659"/>
            </a:lvl5pPr>
            <a:lvl6pPr marL="3039466" indent="0">
              <a:buNone/>
              <a:defRPr sz="2659"/>
            </a:lvl6pPr>
            <a:lvl7pPr marL="3647359" indent="0">
              <a:buNone/>
              <a:defRPr sz="2659"/>
            </a:lvl7pPr>
            <a:lvl8pPr marL="4255252" indent="0">
              <a:buNone/>
              <a:defRPr sz="2659"/>
            </a:lvl8pPr>
            <a:lvl9pPr marL="4863145" indent="0">
              <a:buNone/>
              <a:defRPr sz="2659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2" y="5465823"/>
            <a:ext cx="9193029" cy="547820"/>
          </a:xfrm>
        </p:spPr>
        <p:txBody>
          <a:bodyPr/>
          <a:lstStyle>
            <a:lvl1pPr marL="0" indent="0">
              <a:buNone/>
              <a:defRPr sz="2127"/>
            </a:lvl1pPr>
            <a:lvl2pPr marL="607893" indent="0">
              <a:buNone/>
              <a:defRPr sz="1861"/>
            </a:lvl2pPr>
            <a:lvl3pPr marL="1215786" indent="0">
              <a:buNone/>
              <a:defRPr sz="1596"/>
            </a:lvl3pPr>
            <a:lvl4pPr marL="1823679" indent="0">
              <a:buNone/>
              <a:defRPr sz="1330"/>
            </a:lvl4pPr>
            <a:lvl5pPr marL="2431572" indent="0">
              <a:buNone/>
              <a:defRPr sz="1330"/>
            </a:lvl5pPr>
            <a:lvl6pPr marL="3039466" indent="0">
              <a:buNone/>
              <a:defRPr sz="1330"/>
            </a:lvl6pPr>
            <a:lvl7pPr marL="3647359" indent="0">
              <a:buNone/>
              <a:defRPr sz="1330"/>
            </a:lvl7pPr>
            <a:lvl8pPr marL="4255252" indent="0">
              <a:buNone/>
              <a:defRPr sz="1330"/>
            </a:lvl8pPr>
            <a:lvl9pPr marL="4863145" indent="0">
              <a:buNone/>
              <a:defRPr sz="133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48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24CB9-D0D7-4430-873B-A88C2480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49795-EC72-4952-B7D9-C0454084C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6530C-9CA2-40E5-B19F-8B16FDD57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43E03-610D-4626-A731-839C78857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1FE24-0951-4AE4-A01B-C7C00B94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65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10172" y="2329490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3191" b="0">
                <a:solidFill>
                  <a:schemeClr val="tx1"/>
                </a:solidFill>
              </a:defRPr>
            </a:lvl1pPr>
            <a:lvl2pPr marL="607893" indent="0">
              <a:buNone/>
              <a:defRPr sz="2659" b="1"/>
            </a:lvl2pPr>
            <a:lvl3pPr marL="1215786" indent="0">
              <a:buNone/>
              <a:defRPr sz="2393" b="1"/>
            </a:lvl3pPr>
            <a:lvl4pPr marL="1823679" indent="0">
              <a:buNone/>
              <a:defRPr sz="2127" b="1"/>
            </a:lvl4pPr>
            <a:lvl5pPr marL="2431572" indent="0">
              <a:buNone/>
              <a:defRPr sz="2127" b="1"/>
            </a:lvl5pPr>
            <a:lvl6pPr marL="3039466" indent="0">
              <a:buNone/>
              <a:defRPr sz="2127" b="1"/>
            </a:lvl6pPr>
            <a:lvl7pPr marL="3647359" indent="0">
              <a:buNone/>
              <a:defRPr sz="2127" b="1"/>
            </a:lvl7pPr>
            <a:lvl8pPr marL="4255252" indent="0">
              <a:buNone/>
              <a:defRPr sz="2127" b="1"/>
            </a:lvl8pPr>
            <a:lvl9pPr marL="4863145" indent="0">
              <a:buNone/>
              <a:defRPr sz="2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19703" y="3015295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861"/>
            </a:lvl1pPr>
            <a:lvl2pPr marL="607893" indent="0">
              <a:buNone/>
              <a:defRPr sz="1596"/>
            </a:lvl2pPr>
            <a:lvl3pPr marL="1215786" indent="0">
              <a:buNone/>
              <a:defRPr sz="1330"/>
            </a:lvl3pPr>
            <a:lvl4pPr marL="1823679" indent="0">
              <a:buNone/>
              <a:defRPr sz="1197"/>
            </a:lvl4pPr>
            <a:lvl5pPr marL="2431572" indent="0">
              <a:buNone/>
              <a:defRPr sz="1197"/>
            </a:lvl5pPr>
            <a:lvl6pPr marL="3039466" indent="0">
              <a:buNone/>
              <a:defRPr sz="1197"/>
            </a:lvl6pPr>
            <a:lvl7pPr marL="3647359" indent="0">
              <a:buNone/>
              <a:defRPr sz="1197"/>
            </a:lvl7pPr>
            <a:lvl8pPr marL="4255252" indent="0">
              <a:buNone/>
              <a:defRPr sz="1197"/>
            </a:lvl8pPr>
            <a:lvl9pPr marL="4863145" indent="0">
              <a:buNone/>
              <a:defRPr sz="11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7884" y="2336873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3191" b="0">
                <a:solidFill>
                  <a:schemeClr val="tx1"/>
                </a:solidFill>
              </a:defRPr>
            </a:lvl1pPr>
            <a:lvl2pPr marL="607893" indent="0">
              <a:buNone/>
              <a:defRPr sz="2659" b="1"/>
            </a:lvl2pPr>
            <a:lvl3pPr marL="1215786" indent="0">
              <a:buNone/>
              <a:defRPr sz="2393" b="1"/>
            </a:lvl3pPr>
            <a:lvl4pPr marL="1823679" indent="0">
              <a:buNone/>
              <a:defRPr sz="2127" b="1"/>
            </a:lvl4pPr>
            <a:lvl5pPr marL="2431572" indent="0">
              <a:buNone/>
              <a:defRPr sz="2127" b="1"/>
            </a:lvl5pPr>
            <a:lvl6pPr marL="3039466" indent="0">
              <a:buNone/>
              <a:defRPr sz="2127" b="1"/>
            </a:lvl6pPr>
            <a:lvl7pPr marL="3647359" indent="0">
              <a:buNone/>
              <a:defRPr sz="2127" b="1"/>
            </a:lvl7pPr>
            <a:lvl8pPr marL="4255252" indent="0">
              <a:buNone/>
              <a:defRPr sz="2127" b="1"/>
            </a:lvl8pPr>
            <a:lvl9pPr marL="4863145" indent="0">
              <a:buNone/>
              <a:defRPr sz="2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39613" y="3007911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861"/>
            </a:lvl1pPr>
            <a:lvl2pPr marL="607893" indent="0">
              <a:buNone/>
              <a:defRPr sz="1596"/>
            </a:lvl2pPr>
            <a:lvl3pPr marL="1215786" indent="0">
              <a:buNone/>
              <a:defRPr sz="1330"/>
            </a:lvl3pPr>
            <a:lvl4pPr marL="1823679" indent="0">
              <a:buNone/>
              <a:defRPr sz="1197"/>
            </a:lvl4pPr>
            <a:lvl5pPr marL="2431572" indent="0">
              <a:buNone/>
              <a:defRPr sz="1197"/>
            </a:lvl5pPr>
            <a:lvl6pPr marL="3039466" indent="0">
              <a:buNone/>
              <a:defRPr sz="1197"/>
            </a:lvl6pPr>
            <a:lvl7pPr marL="3647359" indent="0">
              <a:buNone/>
              <a:defRPr sz="1197"/>
            </a:lvl7pPr>
            <a:lvl8pPr marL="4255252" indent="0">
              <a:buNone/>
              <a:defRPr sz="1197"/>
            </a:lvl8pPr>
            <a:lvl9pPr marL="4863145" indent="0">
              <a:buNone/>
              <a:defRPr sz="11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968181" y="2336873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3191" b="0">
                <a:solidFill>
                  <a:schemeClr val="tx1"/>
                </a:solidFill>
              </a:defRPr>
            </a:lvl1pPr>
            <a:lvl2pPr marL="607893" indent="0">
              <a:buNone/>
              <a:defRPr sz="2659" b="1"/>
            </a:lvl2pPr>
            <a:lvl3pPr marL="1215786" indent="0">
              <a:buNone/>
              <a:defRPr sz="2393" b="1"/>
            </a:lvl3pPr>
            <a:lvl4pPr marL="1823679" indent="0">
              <a:buNone/>
              <a:defRPr sz="2127" b="1"/>
            </a:lvl4pPr>
            <a:lvl5pPr marL="2431572" indent="0">
              <a:buNone/>
              <a:defRPr sz="2127" b="1"/>
            </a:lvl5pPr>
            <a:lvl6pPr marL="3039466" indent="0">
              <a:buNone/>
              <a:defRPr sz="2127" b="1"/>
            </a:lvl6pPr>
            <a:lvl7pPr marL="3647359" indent="0">
              <a:buNone/>
              <a:defRPr sz="2127" b="1"/>
            </a:lvl7pPr>
            <a:lvl8pPr marL="4255252" indent="0">
              <a:buNone/>
              <a:defRPr sz="2127" b="1"/>
            </a:lvl8pPr>
            <a:lvl9pPr marL="4863145" indent="0">
              <a:buNone/>
              <a:defRPr sz="2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978027" y="3007911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861"/>
            </a:lvl1pPr>
            <a:lvl2pPr marL="607893" indent="0">
              <a:buNone/>
              <a:defRPr sz="1596"/>
            </a:lvl2pPr>
            <a:lvl3pPr marL="1215786" indent="0">
              <a:buNone/>
              <a:defRPr sz="1330"/>
            </a:lvl3pPr>
            <a:lvl4pPr marL="1823679" indent="0">
              <a:buNone/>
              <a:defRPr sz="1197"/>
            </a:lvl4pPr>
            <a:lvl5pPr marL="2431572" indent="0">
              <a:buNone/>
              <a:defRPr sz="1197"/>
            </a:lvl5pPr>
            <a:lvl6pPr marL="3039466" indent="0">
              <a:buNone/>
              <a:defRPr sz="1197"/>
            </a:lvl6pPr>
            <a:lvl7pPr marL="3647359" indent="0">
              <a:buNone/>
              <a:defRPr sz="1197"/>
            </a:lvl7pPr>
            <a:lvl8pPr marL="4255252" indent="0">
              <a:buNone/>
              <a:defRPr sz="1197"/>
            </a:lvl8pPr>
            <a:lvl9pPr marL="4863145" indent="0">
              <a:buNone/>
              <a:defRPr sz="11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smtClean="0"/>
              <a:t>6/29/2020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ltGray">
          <a:xfrm>
            <a:off x="-11185" y="471972"/>
            <a:ext cx="10089520" cy="1368198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 descr="HD-ShadowShor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 rot="10800000" flipV="1">
            <a:off x="10391221" y="1874522"/>
            <a:ext cx="1597579" cy="119649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1204" y="626179"/>
            <a:ext cx="9193027" cy="544482"/>
          </a:xfrm>
        </p:spPr>
        <p:txBody>
          <a:bodyPr anchor="b">
            <a:normAutofit/>
          </a:bodyPr>
          <a:lstStyle>
            <a:lvl1pPr>
              <a:defRPr sz="31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2" y="1170660"/>
            <a:ext cx="9193029" cy="547820"/>
          </a:xfrm>
        </p:spPr>
        <p:txBody>
          <a:bodyPr/>
          <a:lstStyle>
            <a:lvl1pPr marL="0" indent="0">
              <a:buNone/>
              <a:defRPr sz="2127"/>
            </a:lvl1pPr>
            <a:lvl2pPr marL="607893" indent="0">
              <a:buNone/>
              <a:defRPr sz="1861"/>
            </a:lvl2pPr>
            <a:lvl3pPr marL="1215786" indent="0">
              <a:buNone/>
              <a:defRPr sz="1596"/>
            </a:lvl3pPr>
            <a:lvl4pPr marL="1823679" indent="0">
              <a:buNone/>
              <a:defRPr sz="1330"/>
            </a:lvl4pPr>
            <a:lvl5pPr marL="2431572" indent="0">
              <a:buNone/>
              <a:defRPr sz="1330"/>
            </a:lvl5pPr>
            <a:lvl6pPr marL="3039466" indent="0">
              <a:buNone/>
              <a:defRPr sz="1330"/>
            </a:lvl6pPr>
            <a:lvl7pPr marL="3647359" indent="0">
              <a:buNone/>
              <a:defRPr sz="1330"/>
            </a:lvl7pPr>
            <a:lvl8pPr marL="4255252" indent="0">
              <a:buNone/>
              <a:defRPr sz="1330"/>
            </a:lvl8pPr>
            <a:lvl9pPr marL="4863145" indent="0">
              <a:buNone/>
              <a:defRPr sz="133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9" name="Picture 28" descr="HD-ShadowShort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-1" y="1848962"/>
            <a:ext cx="10070592" cy="16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31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"/>
            <a:ext cx="12192000" cy="6857999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18000"/>
                  <a:satMod val="120000"/>
                  <a:lumMod val="69000"/>
                </a:schemeClr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3" dirty="0"/>
          </a:p>
        </p:txBody>
      </p:sp>
    </p:spTree>
    <p:extLst>
      <p:ext uri="{BB962C8B-B14F-4D97-AF65-F5344CB8AC3E}">
        <p14:creationId xmlns:p14="http://schemas.microsoft.com/office/powerpoint/2010/main" val="2975090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4AE-A888-4323-B731-580C5E17C354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C3E-E0D8-46A7-BFCB-654382986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40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51241"/>
            <a:ext cx="8968084" cy="2759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2" y="2582519"/>
            <a:ext cx="8968085" cy="1660332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3" y="3221372"/>
            <a:ext cx="8092357" cy="482735"/>
          </a:xfrm>
        </p:spPr>
        <p:txBody>
          <a:bodyPr anchor="b">
            <a:noAutofit/>
          </a:bodyPr>
          <a:lstStyle>
            <a:lvl1pPr algn="r">
              <a:defRPr sz="345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779322"/>
            <a:ext cx="12192000" cy="1078678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3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0" y="5836384"/>
            <a:ext cx="4693920" cy="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05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D-Shadow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r="-217"/>
          <a:stretch/>
        </p:blipFill>
        <p:spPr>
          <a:xfrm>
            <a:off x="0" y="1965471"/>
            <a:ext cx="10192512" cy="32116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ltGray">
          <a:xfrm>
            <a:off x="0" y="609601"/>
            <a:ext cx="12192000" cy="1368198"/>
          </a:xfrm>
          <a:prstGeom prst="rect">
            <a:avLst/>
          </a:prstGeom>
          <a:solidFill>
            <a:srgbClr val="04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23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523" y="679018"/>
            <a:ext cx="1377916" cy="12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87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10172" y="2329490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3191" b="0">
                <a:solidFill>
                  <a:schemeClr val="tx1"/>
                </a:solidFill>
              </a:defRPr>
            </a:lvl1pPr>
            <a:lvl2pPr marL="607893" indent="0">
              <a:buNone/>
              <a:defRPr sz="2659" b="1"/>
            </a:lvl2pPr>
            <a:lvl3pPr marL="1215786" indent="0">
              <a:buNone/>
              <a:defRPr sz="2393" b="1"/>
            </a:lvl3pPr>
            <a:lvl4pPr marL="1823679" indent="0">
              <a:buNone/>
              <a:defRPr sz="2127" b="1"/>
            </a:lvl4pPr>
            <a:lvl5pPr marL="2431572" indent="0">
              <a:buNone/>
              <a:defRPr sz="2127" b="1"/>
            </a:lvl5pPr>
            <a:lvl6pPr marL="3039466" indent="0">
              <a:buNone/>
              <a:defRPr sz="2127" b="1"/>
            </a:lvl6pPr>
            <a:lvl7pPr marL="3647359" indent="0">
              <a:buNone/>
              <a:defRPr sz="2127" b="1"/>
            </a:lvl7pPr>
            <a:lvl8pPr marL="4255252" indent="0">
              <a:buNone/>
              <a:defRPr sz="2127" b="1"/>
            </a:lvl8pPr>
            <a:lvl9pPr marL="4863145" indent="0">
              <a:buNone/>
              <a:defRPr sz="2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19703" y="3015291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861"/>
            </a:lvl1pPr>
            <a:lvl2pPr marL="607893" indent="0">
              <a:buNone/>
              <a:defRPr sz="1596"/>
            </a:lvl2pPr>
            <a:lvl3pPr marL="1215786" indent="0">
              <a:buNone/>
              <a:defRPr sz="1330"/>
            </a:lvl3pPr>
            <a:lvl4pPr marL="1823679" indent="0">
              <a:buNone/>
              <a:defRPr sz="1197"/>
            </a:lvl4pPr>
            <a:lvl5pPr marL="2431572" indent="0">
              <a:buNone/>
              <a:defRPr sz="1197"/>
            </a:lvl5pPr>
            <a:lvl6pPr marL="3039466" indent="0">
              <a:buNone/>
              <a:defRPr sz="1197"/>
            </a:lvl6pPr>
            <a:lvl7pPr marL="3647359" indent="0">
              <a:buNone/>
              <a:defRPr sz="1197"/>
            </a:lvl7pPr>
            <a:lvl8pPr marL="4255252" indent="0">
              <a:buNone/>
              <a:defRPr sz="1197"/>
            </a:lvl8pPr>
            <a:lvl9pPr marL="4863145" indent="0">
              <a:buNone/>
              <a:defRPr sz="11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7884" y="2336873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3191" b="0">
                <a:solidFill>
                  <a:schemeClr val="tx1"/>
                </a:solidFill>
              </a:defRPr>
            </a:lvl1pPr>
            <a:lvl2pPr marL="607893" indent="0">
              <a:buNone/>
              <a:defRPr sz="2659" b="1"/>
            </a:lvl2pPr>
            <a:lvl3pPr marL="1215786" indent="0">
              <a:buNone/>
              <a:defRPr sz="2393" b="1"/>
            </a:lvl3pPr>
            <a:lvl4pPr marL="1823679" indent="0">
              <a:buNone/>
              <a:defRPr sz="2127" b="1"/>
            </a:lvl4pPr>
            <a:lvl5pPr marL="2431572" indent="0">
              <a:buNone/>
              <a:defRPr sz="2127" b="1"/>
            </a:lvl5pPr>
            <a:lvl6pPr marL="3039466" indent="0">
              <a:buNone/>
              <a:defRPr sz="2127" b="1"/>
            </a:lvl6pPr>
            <a:lvl7pPr marL="3647359" indent="0">
              <a:buNone/>
              <a:defRPr sz="2127" b="1"/>
            </a:lvl7pPr>
            <a:lvl8pPr marL="4255252" indent="0">
              <a:buNone/>
              <a:defRPr sz="2127" b="1"/>
            </a:lvl8pPr>
            <a:lvl9pPr marL="4863145" indent="0">
              <a:buNone/>
              <a:defRPr sz="2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39613" y="3007907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861"/>
            </a:lvl1pPr>
            <a:lvl2pPr marL="607893" indent="0">
              <a:buNone/>
              <a:defRPr sz="1596"/>
            </a:lvl2pPr>
            <a:lvl3pPr marL="1215786" indent="0">
              <a:buNone/>
              <a:defRPr sz="1330"/>
            </a:lvl3pPr>
            <a:lvl4pPr marL="1823679" indent="0">
              <a:buNone/>
              <a:defRPr sz="1197"/>
            </a:lvl4pPr>
            <a:lvl5pPr marL="2431572" indent="0">
              <a:buNone/>
              <a:defRPr sz="1197"/>
            </a:lvl5pPr>
            <a:lvl6pPr marL="3039466" indent="0">
              <a:buNone/>
              <a:defRPr sz="1197"/>
            </a:lvl6pPr>
            <a:lvl7pPr marL="3647359" indent="0">
              <a:buNone/>
              <a:defRPr sz="1197"/>
            </a:lvl7pPr>
            <a:lvl8pPr marL="4255252" indent="0">
              <a:buNone/>
              <a:defRPr sz="1197"/>
            </a:lvl8pPr>
            <a:lvl9pPr marL="4863145" indent="0">
              <a:buNone/>
              <a:defRPr sz="11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968181" y="2336873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3191" b="0">
                <a:solidFill>
                  <a:schemeClr val="tx1"/>
                </a:solidFill>
              </a:defRPr>
            </a:lvl1pPr>
            <a:lvl2pPr marL="607893" indent="0">
              <a:buNone/>
              <a:defRPr sz="2659" b="1"/>
            </a:lvl2pPr>
            <a:lvl3pPr marL="1215786" indent="0">
              <a:buNone/>
              <a:defRPr sz="2393" b="1"/>
            </a:lvl3pPr>
            <a:lvl4pPr marL="1823679" indent="0">
              <a:buNone/>
              <a:defRPr sz="2127" b="1"/>
            </a:lvl4pPr>
            <a:lvl5pPr marL="2431572" indent="0">
              <a:buNone/>
              <a:defRPr sz="2127" b="1"/>
            </a:lvl5pPr>
            <a:lvl6pPr marL="3039466" indent="0">
              <a:buNone/>
              <a:defRPr sz="2127" b="1"/>
            </a:lvl6pPr>
            <a:lvl7pPr marL="3647359" indent="0">
              <a:buNone/>
              <a:defRPr sz="2127" b="1"/>
            </a:lvl7pPr>
            <a:lvl8pPr marL="4255252" indent="0">
              <a:buNone/>
              <a:defRPr sz="2127" b="1"/>
            </a:lvl8pPr>
            <a:lvl9pPr marL="4863145" indent="0">
              <a:buNone/>
              <a:defRPr sz="2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978027" y="3007907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861"/>
            </a:lvl1pPr>
            <a:lvl2pPr marL="607893" indent="0">
              <a:buNone/>
              <a:defRPr sz="1596"/>
            </a:lvl2pPr>
            <a:lvl3pPr marL="1215786" indent="0">
              <a:buNone/>
              <a:defRPr sz="1330"/>
            </a:lvl3pPr>
            <a:lvl4pPr marL="1823679" indent="0">
              <a:buNone/>
              <a:defRPr sz="1197"/>
            </a:lvl4pPr>
            <a:lvl5pPr marL="2431572" indent="0">
              <a:buNone/>
              <a:defRPr sz="1197"/>
            </a:lvl5pPr>
            <a:lvl6pPr marL="3039466" indent="0">
              <a:buNone/>
              <a:defRPr sz="1197"/>
            </a:lvl6pPr>
            <a:lvl7pPr marL="3647359" indent="0">
              <a:buNone/>
              <a:defRPr sz="1197"/>
            </a:lvl7pPr>
            <a:lvl8pPr marL="4255252" indent="0">
              <a:buNone/>
              <a:defRPr sz="1197"/>
            </a:lvl8pPr>
            <a:lvl9pPr marL="4863145" indent="0">
              <a:buNone/>
              <a:defRPr sz="11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smtClean="0"/>
              <a:t>6/29/2020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ltGray">
          <a:xfrm>
            <a:off x="-11185" y="471968"/>
            <a:ext cx="10089520" cy="1368198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 descr="HD-ShadowShort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10289623" y="1850225"/>
            <a:ext cx="1926336" cy="14427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1204" y="626179"/>
            <a:ext cx="9193027" cy="544482"/>
          </a:xfrm>
        </p:spPr>
        <p:txBody>
          <a:bodyPr anchor="b">
            <a:normAutofit/>
          </a:bodyPr>
          <a:lstStyle>
            <a:lvl1pPr>
              <a:defRPr sz="31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2" y="1170660"/>
            <a:ext cx="9193029" cy="547820"/>
          </a:xfrm>
        </p:spPr>
        <p:txBody>
          <a:bodyPr/>
          <a:lstStyle>
            <a:lvl1pPr marL="0" indent="0">
              <a:buNone/>
              <a:defRPr sz="2127"/>
            </a:lvl1pPr>
            <a:lvl2pPr marL="607893" indent="0">
              <a:buNone/>
              <a:defRPr sz="1861"/>
            </a:lvl2pPr>
            <a:lvl3pPr marL="1215786" indent="0">
              <a:buNone/>
              <a:defRPr sz="1596"/>
            </a:lvl3pPr>
            <a:lvl4pPr marL="1823679" indent="0">
              <a:buNone/>
              <a:defRPr sz="1330"/>
            </a:lvl4pPr>
            <a:lvl5pPr marL="2431572" indent="0">
              <a:buNone/>
              <a:defRPr sz="1330"/>
            </a:lvl5pPr>
            <a:lvl6pPr marL="3039466" indent="0">
              <a:buNone/>
              <a:defRPr sz="1330"/>
            </a:lvl6pPr>
            <a:lvl7pPr marL="3647359" indent="0">
              <a:buNone/>
              <a:defRPr sz="1330"/>
            </a:lvl7pPr>
            <a:lvl8pPr marL="4255252" indent="0">
              <a:buNone/>
              <a:defRPr sz="1330"/>
            </a:lvl8pPr>
            <a:lvl9pPr marL="4863145" indent="0">
              <a:buNone/>
              <a:defRPr sz="133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9" name="Picture 28" descr="HD-ShadowShort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-1" y="1848962"/>
            <a:ext cx="10070592" cy="16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36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"/>
            <a:ext cx="12192000" cy="6857999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18000"/>
                  <a:satMod val="120000"/>
                  <a:lumMod val="69000"/>
                </a:schemeClr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3" dirty="0"/>
          </a:p>
        </p:txBody>
      </p:sp>
    </p:spTree>
    <p:extLst>
      <p:ext uri="{BB962C8B-B14F-4D97-AF65-F5344CB8AC3E}">
        <p14:creationId xmlns:p14="http://schemas.microsoft.com/office/powerpoint/2010/main" val="2999735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DAF53-589F-45C2-B480-3CC6948D62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79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6" descr="HD-ShadowLo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4242851"/>
            <a:ext cx="8968084" cy="275942"/>
          </a:xfrm>
          <a:prstGeom prst="rect">
            <a:avLst/>
          </a:prstGeom>
        </p:spPr>
      </p:pic>
      <p:sp>
        <p:nvSpPr>
          <p:cNvPr id="104860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rgbClr val="04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610" name="Rectangle 9"/>
          <p:cNvSpPr/>
          <p:nvPr userDrawn="1"/>
        </p:nvSpPr>
        <p:spPr>
          <a:xfrm>
            <a:off x="9111716" y="2590078"/>
            <a:ext cx="3077109" cy="1660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1048611" name="Title 1"/>
          <p:cNvSpPr>
            <a:spLocks noGrp="1"/>
          </p:cNvSpPr>
          <p:nvPr>
            <p:ph type="ctrTitle"/>
          </p:nvPr>
        </p:nvSpPr>
        <p:spPr>
          <a:xfrm>
            <a:off x="680323" y="2733709"/>
            <a:ext cx="8092357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12" name="Subtitle 2"/>
          <p:cNvSpPr>
            <a:spLocks noGrp="1"/>
          </p:cNvSpPr>
          <p:nvPr>
            <p:ph type="subTitle" idx="1"/>
          </p:nvPr>
        </p:nvSpPr>
        <p:spPr>
          <a:xfrm>
            <a:off x="680322" y="4394041"/>
            <a:ext cx="8144135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48613" name="Date Placeholder 3"/>
          <p:cNvSpPr>
            <a:spLocks noGrp="1"/>
          </p:cNvSpPr>
          <p:nvPr>
            <p:ph type="dt" sz="half" idx="10"/>
          </p:nvPr>
        </p:nvSpPr>
        <p:spPr>
          <a:xfrm>
            <a:off x="6074207" y="5936189"/>
            <a:ext cx="2743200" cy="365125"/>
          </a:xfrm>
        </p:spPr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6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1202" y="5936190"/>
            <a:ext cx="536222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486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2750337"/>
            <a:ext cx="1827057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13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6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  <a:noFill/>
        </p:grpSpPr>
        <p:pic>
          <p:nvPicPr>
            <p:cNvPr id="2097153" name="Picture 27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  <a:grpFill/>
          </p:spPr>
        </p:pic>
        <p:pic>
          <p:nvPicPr>
            <p:cNvPr id="2097154" name="Picture 28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  <a:grpFill/>
          </p:spPr>
        </p:pic>
        <p:sp>
          <p:nvSpPr>
            <p:cNvPr id="1048581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582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5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58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585" name="Date Placeholder 3"/>
          <p:cNvSpPr>
            <a:spLocks noGrp="1"/>
          </p:cNvSpPr>
          <p:nvPr>
            <p:ph type="dt" sz="half" idx="10"/>
          </p:nvPr>
        </p:nvSpPr>
        <p:spPr>
          <a:xfrm>
            <a:off x="-1373528" y="6410974"/>
            <a:ext cx="2747056" cy="365125"/>
          </a:xfrm>
        </p:spPr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58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A9F7052-FD02-4378-A1D9-97340EFF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4079" y="6118752"/>
            <a:ext cx="1543565" cy="1090789"/>
          </a:xfrm>
        </p:spPr>
        <p:txBody>
          <a:bodyPr/>
          <a:lstStyle>
            <a:lvl1pPr>
              <a:defRPr sz="12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5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4157-1BD0-4086-A6EB-87932CB6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A6664-8666-4063-82B1-FDC38989F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B34AD-9857-4FF6-9425-8AF4B465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DB780-BF6E-4376-9E01-EC53DDFF1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185E6-8961-4CBB-A14D-8CA98952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98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D53D9-E8AB-49B0-80F5-D87F7999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38C39-2AC8-4BC9-9FD4-A221ED8A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9A266-5EBD-4569-827A-66595C492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6CF0A-1C49-483F-A1D4-673203F7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953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FF41-DC2E-4FD5-B91E-59F99FE86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DB4A1-E3B7-48A3-811D-8A7C1508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20D7C-A5CF-4131-B0CB-D3A7CE1F2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E4575-2172-4013-9A4F-48D23EF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59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B4209-18F8-4982-97D7-49B9FE3EF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9DF84-426A-4EFA-B98D-0F19DFB1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19FF5C-78CC-4ADD-AD5A-62BC11C35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82A7A-272E-496E-A801-8B4888CB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32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17"/>
          <p:cNvGrpSpPr/>
          <p:nvPr/>
        </p:nvGrpSpPr>
        <p:grpSpPr>
          <a:xfrm>
            <a:off x="0" y="2728433"/>
            <a:ext cx="12215959" cy="1677035"/>
            <a:chOff x="0" y="2895600"/>
            <a:chExt cx="9161969" cy="1677035"/>
          </a:xfrm>
        </p:grpSpPr>
        <p:pic>
          <p:nvPicPr>
            <p:cNvPr id="2097227" name="Picture 18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28" name="Picture 19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708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09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rgbClr val="618C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10" name="Title 1"/>
          <p:cNvSpPr>
            <a:spLocks noGrp="1"/>
          </p:cNvSpPr>
          <p:nvPr>
            <p:ph type="title"/>
          </p:nvPr>
        </p:nvSpPr>
        <p:spPr>
          <a:xfrm>
            <a:off x="708852" y="2869895"/>
            <a:ext cx="9185533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11" name="Text Placeholder 2"/>
          <p:cNvSpPr>
            <a:spLocks noGrp="1"/>
          </p:cNvSpPr>
          <p:nvPr>
            <p:ph type="body" idx="1"/>
          </p:nvPr>
        </p:nvSpPr>
        <p:spPr>
          <a:xfrm>
            <a:off x="708852" y="4232173"/>
            <a:ext cx="9185533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12" name="Date Placeholder 3"/>
          <p:cNvSpPr>
            <a:spLocks noGrp="1"/>
          </p:cNvSpPr>
          <p:nvPr>
            <p:ph type="dt" sz="half" idx="10"/>
          </p:nvPr>
        </p:nvSpPr>
        <p:spPr>
          <a:xfrm>
            <a:off x="7154413" y="5936189"/>
            <a:ext cx="2743200" cy="365125"/>
          </a:xfrm>
        </p:spPr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1201" y="5936190"/>
            <a:ext cx="644623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487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5251" y="2869897"/>
            <a:ext cx="1533115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32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16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097225" name="Picture 17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26" name="Picture 18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70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0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rgbClr val="618C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02" name="Title 1"/>
          <p:cNvSpPr>
            <a:spLocks noGrp="1"/>
          </p:cNvSpPr>
          <p:nvPr>
            <p:ph type="title"/>
          </p:nvPr>
        </p:nvSpPr>
        <p:spPr>
          <a:xfrm>
            <a:off x="711200" y="753228"/>
            <a:ext cx="9183187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03" name="Content Placeholder 2"/>
          <p:cNvSpPr>
            <a:spLocks noGrp="1"/>
          </p:cNvSpPr>
          <p:nvPr>
            <p:ph sz="half" idx="1"/>
          </p:nvPr>
        </p:nvSpPr>
        <p:spPr>
          <a:xfrm>
            <a:off x="711201" y="2336873"/>
            <a:ext cx="4477199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04" name="Content Placeholder 3"/>
          <p:cNvSpPr>
            <a:spLocks noGrp="1"/>
          </p:cNvSpPr>
          <p:nvPr>
            <p:ph sz="half" idx="2"/>
          </p:nvPr>
        </p:nvSpPr>
        <p:spPr>
          <a:xfrm>
            <a:off x="5414838" y="2336873"/>
            <a:ext cx="447954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32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27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097248" name="Picture 28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49" name="Picture 29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802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803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804" name="Title 1"/>
          <p:cNvSpPr>
            <a:spLocks noGrp="1"/>
          </p:cNvSpPr>
          <p:nvPr>
            <p:ph type="title"/>
          </p:nvPr>
        </p:nvSpPr>
        <p:spPr>
          <a:xfrm>
            <a:off x="708852" y="753231"/>
            <a:ext cx="9195379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05" name="Text Placeholder 2"/>
          <p:cNvSpPr>
            <a:spLocks noGrp="1"/>
          </p:cNvSpPr>
          <p:nvPr>
            <p:ph type="body" idx="1"/>
          </p:nvPr>
        </p:nvSpPr>
        <p:spPr>
          <a:xfrm>
            <a:off x="1014651" y="2336875"/>
            <a:ext cx="419344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06" name="Content Placeholder 3"/>
          <p:cNvSpPr>
            <a:spLocks noGrp="1"/>
          </p:cNvSpPr>
          <p:nvPr>
            <p:ph sz="half" idx="2"/>
          </p:nvPr>
        </p:nvSpPr>
        <p:spPr>
          <a:xfrm>
            <a:off x="708852" y="3030010"/>
            <a:ext cx="4489393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0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0195" y="2336873"/>
            <a:ext cx="4194036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808" name="Content Placeholder 5"/>
          <p:cNvSpPr>
            <a:spLocks noGrp="1"/>
          </p:cNvSpPr>
          <p:nvPr>
            <p:ph sz="quarter" idx="4"/>
          </p:nvPr>
        </p:nvSpPr>
        <p:spPr>
          <a:xfrm>
            <a:off x="5414839" y="3030010"/>
            <a:ext cx="4489392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0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8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15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4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097232" name="Picture 15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33" name="Picture 16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726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27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2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3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3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48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1" name="Picture 11" descr="HD-ShadowShort.png"/>
          <p:cNvPicPr>
            <a:picLocks noChangeAspect="1"/>
          </p:cNvPicPr>
          <p:nvPr/>
        </p:nvPicPr>
        <p:blipFill rotWithShape="1">
          <a:blip r:embed="rId2"/>
          <a:srcRect r="9871"/>
          <a:stretch>
            <a:fillRect/>
          </a:stretch>
        </p:blipFill>
        <p:spPr>
          <a:xfrm>
            <a:off x="10289623" y="1973262"/>
            <a:ext cx="1926336" cy="144270"/>
          </a:xfrm>
          <a:prstGeom prst="rect">
            <a:avLst/>
          </a:prstGeom>
        </p:spPr>
      </p:pic>
      <p:sp>
        <p:nvSpPr>
          <p:cNvPr id="1048722" name="Rectangle 13"/>
          <p:cNvSpPr/>
          <p:nvPr/>
        </p:nvSpPr>
        <p:spPr>
          <a:xfrm>
            <a:off x="10281026" y="609600"/>
            <a:ext cx="1910975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72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2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2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44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6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097234" name="Picture 17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35" name="Picture 18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739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40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41" name="Title 1"/>
          <p:cNvSpPr>
            <a:spLocks noGrp="1"/>
          </p:cNvSpPr>
          <p:nvPr>
            <p:ph type="title"/>
          </p:nvPr>
        </p:nvSpPr>
        <p:spPr>
          <a:xfrm>
            <a:off x="708852" y="753227"/>
            <a:ext cx="919537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42" name="Content Placeholder 2"/>
          <p:cNvSpPr>
            <a:spLocks noGrp="1"/>
          </p:cNvSpPr>
          <p:nvPr>
            <p:ph idx="1"/>
          </p:nvPr>
        </p:nvSpPr>
        <p:spPr>
          <a:xfrm>
            <a:off x="4685847" y="2336875"/>
            <a:ext cx="5218384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43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1" y="2336874"/>
            <a:ext cx="372832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4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4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4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6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097246" name="Picture 17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47" name="Picture 18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794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95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96" name="Title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9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81275" y="2336874"/>
            <a:ext cx="5222956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48798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851" y="2336875"/>
            <a:ext cx="373131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9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80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80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32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0D4A8-A65B-452E-A1B1-919C6F1F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33704-8246-4A8E-BC35-B7979971C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67180-4119-4D8A-B241-609EEB2E9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8B87E-E850-4020-8A9C-2FE64DA3E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8B19C-B43E-441D-A3FA-4C141B289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F1368-6CFF-4BB1-99EA-197D8DB6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851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9"/>
          <p:cNvGrpSpPr/>
          <p:nvPr/>
        </p:nvGrpSpPr>
        <p:grpSpPr>
          <a:xfrm>
            <a:off x="0" y="4572001"/>
            <a:ext cx="12215959" cy="1677035"/>
            <a:chOff x="0" y="2895600"/>
            <a:chExt cx="9161969" cy="1677035"/>
          </a:xfrm>
        </p:grpSpPr>
        <p:pic>
          <p:nvPicPr>
            <p:cNvPr id="2097242" name="Picture 23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43" name="Picture 24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77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7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78" name="Title 1"/>
          <p:cNvSpPr>
            <a:spLocks noGrp="1"/>
          </p:cNvSpPr>
          <p:nvPr>
            <p:ph type="title"/>
          </p:nvPr>
        </p:nvSpPr>
        <p:spPr>
          <a:xfrm>
            <a:off x="711204" y="4711617"/>
            <a:ext cx="9193027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79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8852" y="609599"/>
            <a:ext cx="919537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48780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2" y="5256099"/>
            <a:ext cx="9193029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8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8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8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75251" y="4711311"/>
            <a:ext cx="1533115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70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20"/>
          <p:cNvGrpSpPr/>
          <p:nvPr/>
        </p:nvGrpSpPr>
        <p:grpSpPr>
          <a:xfrm>
            <a:off x="0" y="4572001"/>
            <a:ext cx="12215959" cy="1677035"/>
            <a:chOff x="0" y="2895600"/>
            <a:chExt cx="9161969" cy="1677035"/>
          </a:xfrm>
        </p:grpSpPr>
        <p:pic>
          <p:nvPicPr>
            <p:cNvPr id="2097240" name="Picture 21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41" name="Picture 22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769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70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71" name="Title 1"/>
          <p:cNvSpPr>
            <a:spLocks noGrp="1"/>
          </p:cNvSpPr>
          <p:nvPr>
            <p:ph type="title"/>
          </p:nvPr>
        </p:nvSpPr>
        <p:spPr>
          <a:xfrm>
            <a:off x="699007" y="609597"/>
            <a:ext cx="9195379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72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851" y="4710340"/>
            <a:ext cx="9185535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7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7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7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75251" y="4711617"/>
            <a:ext cx="1533115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89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28"/>
          <p:cNvGrpSpPr/>
          <p:nvPr/>
        </p:nvGrpSpPr>
        <p:grpSpPr>
          <a:xfrm>
            <a:off x="0" y="4572001"/>
            <a:ext cx="12215959" cy="1677035"/>
            <a:chOff x="0" y="2895600"/>
            <a:chExt cx="9161969" cy="1677035"/>
          </a:xfrm>
        </p:grpSpPr>
        <p:pic>
          <p:nvPicPr>
            <p:cNvPr id="2097244" name="Picture 29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45" name="Picture 30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784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85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86" name="Title 1"/>
          <p:cNvSpPr>
            <a:spLocks noGrp="1"/>
          </p:cNvSpPr>
          <p:nvPr>
            <p:ph type="title"/>
          </p:nvPr>
        </p:nvSpPr>
        <p:spPr>
          <a:xfrm>
            <a:off x="1023895" y="616984"/>
            <a:ext cx="8566863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87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19252" y="3660763"/>
            <a:ext cx="798364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88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852" y="4710340"/>
            <a:ext cx="9205225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8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9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9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75251" y="4709927"/>
            <a:ext cx="1533115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48792" name="TextBox 26"/>
          <p:cNvSpPr txBox="1"/>
          <p:nvPr/>
        </p:nvSpPr>
        <p:spPr>
          <a:xfrm>
            <a:off x="361243" y="748116"/>
            <a:ext cx="711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48793" name="TextBox 27"/>
          <p:cNvSpPr txBox="1"/>
          <p:nvPr/>
        </p:nvSpPr>
        <p:spPr>
          <a:xfrm>
            <a:off x="9289588" y="2998574"/>
            <a:ext cx="6096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3646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21"/>
          <p:cNvGrpSpPr/>
          <p:nvPr/>
        </p:nvGrpSpPr>
        <p:grpSpPr>
          <a:xfrm>
            <a:off x="0" y="4572001"/>
            <a:ext cx="12215959" cy="1677035"/>
            <a:chOff x="0" y="2895600"/>
            <a:chExt cx="9161969" cy="1677035"/>
          </a:xfrm>
        </p:grpSpPr>
        <p:pic>
          <p:nvPicPr>
            <p:cNvPr id="2097229" name="Picture 22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30" name="Picture 23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71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1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17" name="Title 1"/>
          <p:cNvSpPr>
            <a:spLocks noGrp="1"/>
          </p:cNvSpPr>
          <p:nvPr>
            <p:ph type="title"/>
          </p:nvPr>
        </p:nvSpPr>
        <p:spPr>
          <a:xfrm>
            <a:off x="708851" y="4710340"/>
            <a:ext cx="9195379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18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852" y="5300150"/>
            <a:ext cx="9195379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2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75251" y="4709927"/>
            <a:ext cx="1533115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46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22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097223" name="Picture 23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24" name="Picture 24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688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689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690" name="Title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91" name="Text Placeholder 2"/>
          <p:cNvSpPr>
            <a:spLocks noGrp="1"/>
          </p:cNvSpPr>
          <p:nvPr>
            <p:ph type="body" idx="1"/>
          </p:nvPr>
        </p:nvSpPr>
        <p:spPr>
          <a:xfrm>
            <a:off x="710172" y="2329489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92" name="Text Placeholder 3"/>
          <p:cNvSpPr>
            <a:spLocks noGrp="1"/>
          </p:cNvSpPr>
          <p:nvPr>
            <p:ph type="body" sz="half" idx="15"/>
          </p:nvPr>
        </p:nvSpPr>
        <p:spPr>
          <a:xfrm>
            <a:off x="719703" y="3015291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9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7884" y="2336873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94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39613" y="3007907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9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968181" y="2336873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96" name="Text Placeholder 3"/>
          <p:cNvSpPr>
            <a:spLocks noGrp="1"/>
          </p:cNvSpPr>
          <p:nvPr>
            <p:ph type="body" sz="half" idx="17"/>
          </p:nvPr>
        </p:nvSpPr>
        <p:spPr>
          <a:xfrm>
            <a:off x="6978027" y="3007906"/>
            <a:ext cx="292608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9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69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69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098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33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097238" name="Picture 34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39" name="Picture 35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754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55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56" name="Title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57" name="Text Placeholder 2"/>
          <p:cNvSpPr>
            <a:spLocks noGrp="1"/>
          </p:cNvSpPr>
          <p:nvPr>
            <p:ph type="body" idx="1"/>
          </p:nvPr>
        </p:nvSpPr>
        <p:spPr>
          <a:xfrm>
            <a:off x="709856" y="4297503"/>
            <a:ext cx="2923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58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09856" y="2336873"/>
            <a:ext cx="29230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48759" name="Text Placeholder 3"/>
          <p:cNvSpPr>
            <a:spLocks noGrp="1"/>
          </p:cNvSpPr>
          <p:nvPr>
            <p:ph type="body" sz="half" idx="18"/>
          </p:nvPr>
        </p:nvSpPr>
        <p:spPr>
          <a:xfrm>
            <a:off x="709856" y="4873765"/>
            <a:ext cx="292300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6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329" y="4297503"/>
            <a:ext cx="295342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6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27329" y="2336873"/>
            <a:ext cx="295342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48762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25977" y="4873764"/>
            <a:ext cx="29573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6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974705" y="4297503"/>
            <a:ext cx="29257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64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974704" y="2336873"/>
            <a:ext cx="292577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48765" name="Text Placeholder 3"/>
          <p:cNvSpPr>
            <a:spLocks noGrp="1"/>
          </p:cNvSpPr>
          <p:nvPr>
            <p:ph type="body" sz="half" idx="20"/>
          </p:nvPr>
        </p:nvSpPr>
        <p:spPr>
          <a:xfrm>
            <a:off x="6974579" y="4873762"/>
            <a:ext cx="292965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295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5"/>
          <p:cNvGrpSpPr/>
          <p:nvPr/>
        </p:nvGrpSpPr>
        <p:grpSpPr>
          <a:xfrm>
            <a:off x="0" y="609601"/>
            <a:ext cx="12215959" cy="1677035"/>
            <a:chOff x="0" y="2895600"/>
            <a:chExt cx="9161969" cy="1677035"/>
          </a:xfrm>
        </p:grpSpPr>
        <p:pic>
          <p:nvPicPr>
            <p:cNvPr id="2097236" name="Picture 16" descr="HD-ShadowLong.png"/>
            <p:cNvPicPr>
              <a:picLocks noChangeAspect="1"/>
            </p:cNvPicPr>
            <p:nvPr/>
          </p:nvPicPr>
          <p:blipFill rotWithShape="1">
            <a:blip r:embed="rId2"/>
            <a:srcRect l="26982" r="-217"/>
            <a:stretch>
              <a:fillRect/>
            </a:stretch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97237" name="Picture 17" descr="HD-ShadowShort.png"/>
            <p:cNvPicPr>
              <a:picLocks noChangeAspect="1"/>
            </p:cNvPicPr>
            <p:nvPr/>
          </p:nvPicPr>
          <p:blipFill rotWithShape="1">
            <a:blip r:embed="rId3"/>
            <a:srcRect r="9871"/>
            <a:stretch>
              <a:fillRect/>
            </a:stretch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048747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48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49" name="Title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</p:spPr>
        <p:txBody>
          <a:bodyPr/>
          <a:lstStyle>
            <a:lvl1pPr algn="r"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5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487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083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3"/>
          <p:cNvGrpSpPr/>
          <p:nvPr/>
        </p:nvGrpSpPr>
        <p:grpSpPr>
          <a:xfrm rot="5400000">
            <a:off x="7244167" y="2519146"/>
            <a:ext cx="6862555" cy="1824265"/>
            <a:chOff x="2281445" y="609600"/>
            <a:chExt cx="6862555" cy="1368199"/>
          </a:xfrm>
        </p:grpSpPr>
        <p:sp>
          <p:nvSpPr>
            <p:cNvPr id="104873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rgbClr val="041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3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48734" name="Vertical Title 1"/>
          <p:cNvSpPr>
            <a:spLocks noGrp="1"/>
          </p:cNvSpPr>
          <p:nvPr>
            <p:ph type="title" orient="vert"/>
          </p:nvPr>
        </p:nvSpPr>
        <p:spPr>
          <a:xfrm>
            <a:off x="9953064" y="609597"/>
            <a:ext cx="1426136" cy="44619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3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9"/>
            <a:ext cx="8768479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36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525" y="5936189"/>
            <a:ext cx="2743200" cy="365125"/>
          </a:xfrm>
        </p:spPr>
        <p:txBody>
          <a:bodyPr/>
          <a:lstStyle/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73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5936190"/>
            <a:ext cx="6025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4873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8203" y="5432500"/>
            <a:ext cx="1532848" cy="1273100"/>
          </a:xfrm>
        </p:spPr>
        <p:txBody>
          <a:bodyPr anchor="t"/>
          <a:lstStyle>
            <a:lvl1pPr algn="ctr"/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52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D884A-9322-49F9-BFC9-D47BF8346981}" type="datetimeFigureOut">
              <a:rPr lang="en-US" smtClean="0"/>
              <a:pPr/>
              <a:t>6/29/2020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4A98-A5E2-4F21-8265-8036F0CDF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4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50" tIns="64975" rIns="129950" bIns="64975" rtlCol="0" anchor="ctr"/>
          <a:lstStyle/>
          <a:p>
            <a:pPr algn="ctr"/>
            <a:endParaRPr lang="en-US" sz="216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4" y="2638499"/>
            <a:ext cx="2316488" cy="158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31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469CA-D888-4005-A2BC-357C1D8892AD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69C48-EA9A-4D38-A876-77DC3EE10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661B-26BA-4238-8519-E079CB43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7F4F1-226F-4AB8-9927-0A814951C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FFF0A-2D8A-4C33-A9E7-A2BC56952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DF926C-8B3B-44D7-861D-7450A5119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0D7AB9-8040-4A75-9689-D8DE3EEF2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F1EB82-C8D4-46A6-9C4F-8EA0D6AB9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85EDC5-2C74-4981-91A8-B24F02ED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DEE777-9E10-43A7-8C45-ECBD4DA49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0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5779321"/>
          </a:xfrm>
          <a:prstGeom prst="rect">
            <a:avLst/>
          </a:prstGeom>
          <a:solidFill>
            <a:srgbClr val="3554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-5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" y="-517372"/>
            <a:ext cx="12028926" cy="64519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2" y="2668746"/>
            <a:ext cx="8968085" cy="1728910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4" y="3307604"/>
            <a:ext cx="8092357" cy="482735"/>
          </a:xfrm>
        </p:spPr>
        <p:txBody>
          <a:bodyPr anchor="b">
            <a:noAutofit/>
          </a:bodyPr>
          <a:lstStyle>
            <a:lvl1pPr algn="r"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779322"/>
            <a:ext cx="12192000" cy="1078679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06C1EC-37BB-4C68-ACB0-03F9BF7FF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525" y="5819398"/>
            <a:ext cx="1463040" cy="9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96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r="6743"/>
          <a:stretch/>
        </p:blipFill>
        <p:spPr>
          <a:xfrm>
            <a:off x="1" y="1"/>
            <a:ext cx="12242600" cy="5779320"/>
          </a:xfrm>
          <a:prstGeom prst="rect">
            <a:avLst/>
          </a:prstGeom>
        </p:spPr>
      </p:pic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51243"/>
            <a:ext cx="8968084" cy="2759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2" y="2582519"/>
            <a:ext cx="8968085" cy="1660332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3" y="3221374"/>
            <a:ext cx="8092357" cy="482735"/>
          </a:xfrm>
        </p:spPr>
        <p:txBody>
          <a:bodyPr anchor="b">
            <a:noAutofit/>
          </a:bodyPr>
          <a:lstStyle>
            <a:lvl1pPr algn="r">
              <a:defRPr sz="312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779322"/>
            <a:ext cx="12192000" cy="1078679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5883406"/>
            <a:ext cx="4693920" cy="87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32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1690" r="15358" b="20944"/>
          <a:stretch/>
        </p:blipFill>
        <p:spPr>
          <a:xfrm>
            <a:off x="-63056" y="1"/>
            <a:ext cx="12255056" cy="6820592"/>
          </a:xfrm>
          <a:prstGeom prst="rect">
            <a:avLst/>
          </a:prstGeom>
        </p:spPr>
      </p:pic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51243"/>
            <a:ext cx="8968084" cy="2759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2" y="2582519"/>
            <a:ext cx="8968085" cy="1660332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3" y="3221374"/>
            <a:ext cx="8092357" cy="482735"/>
          </a:xfrm>
        </p:spPr>
        <p:txBody>
          <a:bodyPr anchor="b">
            <a:noAutofit/>
          </a:bodyPr>
          <a:lstStyle>
            <a:lvl1pPr algn="r">
              <a:defRPr sz="312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63132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 bwMode="ltGray">
          <a:xfrm>
            <a:off x="0" y="1"/>
            <a:ext cx="12192000" cy="1368198"/>
          </a:xfrm>
          <a:prstGeom prst="rect">
            <a:avLst/>
          </a:prstGeom>
          <a:solidFill>
            <a:srgbClr val="041F3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43629"/>
            <a:ext cx="9855200" cy="1080938"/>
          </a:xfrm>
        </p:spPr>
        <p:txBody>
          <a:bodyPr>
            <a:normAutofit/>
          </a:bodyPr>
          <a:lstStyle>
            <a:lvl1pPr>
              <a:defRPr sz="336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0099"/>
            <a:ext cx="1529352" cy="125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65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ltGray">
          <a:xfrm>
            <a:off x="-11185" y="4764865"/>
            <a:ext cx="10089520" cy="1368198"/>
          </a:xfrm>
          <a:prstGeom prst="rect">
            <a:avLst/>
          </a:prstGeom>
          <a:solidFill>
            <a:srgbClr val="04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" name="Picture 23" descr="HD-ShadowLo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2" r="-217"/>
          <a:stretch/>
        </p:blipFill>
        <p:spPr>
          <a:xfrm>
            <a:off x="0" y="6137596"/>
            <a:ext cx="10192512" cy="321164"/>
          </a:xfrm>
          <a:prstGeom prst="rect">
            <a:avLst/>
          </a:prstGeom>
        </p:spPr>
      </p:pic>
      <p:pic>
        <p:nvPicPr>
          <p:cNvPr id="25" name="Picture 24" descr="HD-ShadowShor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10289623" y="6145390"/>
            <a:ext cx="1926336" cy="144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4" y="4921345"/>
            <a:ext cx="9193027" cy="544482"/>
          </a:xfrm>
        </p:spPr>
        <p:txBody>
          <a:bodyPr anchor="b">
            <a:normAutofit/>
          </a:bodyPr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8852" y="609600"/>
            <a:ext cx="9195379" cy="3589576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2" y="5465824"/>
            <a:ext cx="9193029" cy="547819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721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10172" y="2329489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19703" y="3015293"/>
            <a:ext cx="2926080" cy="2913514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7884" y="2336873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39613" y="3007908"/>
            <a:ext cx="2926080" cy="2913514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968181" y="2336873"/>
            <a:ext cx="2926080" cy="576262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978027" y="3007908"/>
            <a:ext cx="2926080" cy="2913514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Rectangle 16"/>
          <p:cNvSpPr/>
          <p:nvPr userDrawn="1"/>
        </p:nvSpPr>
        <p:spPr bwMode="ltGray">
          <a:xfrm>
            <a:off x="-11185" y="471970"/>
            <a:ext cx="10089520" cy="1368198"/>
          </a:xfrm>
          <a:prstGeom prst="rect">
            <a:avLst/>
          </a:prstGeom>
          <a:solidFill>
            <a:srgbClr val="041F30"/>
          </a:solidFill>
          <a:ln>
            <a:solidFill>
              <a:srgbClr val="04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 descr="HD-ShadowShor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 rot="10800000" flipV="1">
            <a:off x="10391221" y="1874521"/>
            <a:ext cx="1597579" cy="11964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1204" y="626180"/>
            <a:ext cx="9193027" cy="544482"/>
          </a:xfrm>
        </p:spPr>
        <p:txBody>
          <a:bodyPr anchor="b">
            <a:normAutofit/>
          </a:bodyPr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2" y="1170660"/>
            <a:ext cx="9193029" cy="547819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9" name="Picture 28" descr="HD-ShadowShort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-1" y="1848962"/>
            <a:ext cx="10070592" cy="16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5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92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118000"/>
                  <a:satMod val="120000"/>
                  <a:lumMod val="69000"/>
                </a:schemeClr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2490671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14AE-A888-4323-B731-580C5E17C354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C3E-E0D8-46A7-BFCB-654382986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384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0BD1-FFA9-48FD-B6A1-FD33C031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C61C-1494-44F0-9E9D-169692DCF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FD15C-4EC7-43E5-AC41-A0EA38F1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243C-477E-4F7F-9D15-DEDA766532EC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E183-30CE-4930-86B0-9CF93297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A2E5E-1088-4CAB-9D1E-B0C8599D0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1B7B-1A31-4A5A-A44F-7DCA5888F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5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D5A7-C6EB-417A-8653-DA3E462F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AE77BA-9619-449C-8E9D-7F2E4DC9F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8795E-A15C-4C12-82EF-7DC7613F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7816F-03ED-4539-B926-4DE6B62F9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2DD2CF-825B-4ED3-880D-67BBE5859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2C67A-7EC9-4606-9348-15FD6311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82E27-6157-4C98-9F8B-CEFE09C5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7D6D-C075-4713-82B1-F04D7A67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758C-9091-425F-89EB-8DB921DB9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4E579-2094-4E53-BC78-8AFED237C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E1D2F-3DAE-46FF-8B8F-9F09C0C98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30EFB-E154-4410-B9DA-12B4C1716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53E0A-4BCD-4B16-81E7-BC2BC99B4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7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1B53F-2EB3-4D30-99B6-61264A834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E54566-7A31-4D4C-9A0E-EAF802A62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A6C74-FA1C-494D-80C3-97D80571A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96786-F3AA-4412-AC75-8B49DDF7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5BF81-BEA8-4921-A374-C70AE3D72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485B0-D8CA-4524-B27D-10B7373C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005505-1503-4E42-923D-C30A8502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02735-56FB-4A19-90F1-0CD495B75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AB5B0-1240-433F-8E4C-2DAB217F6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CCD98-E173-4BB1-AA53-33089A6B04F7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B1A4A-6FD4-414D-A10A-228D64732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0B94A-849D-4002-AFD8-A193D05B5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59120-BA3C-487F-848C-F4499C87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6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8852" y="753227"/>
            <a:ext cx="9195379" cy="1080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5" y="2336873"/>
            <a:ext cx="9183185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57175" y="593618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96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0EF52CC-F3D9-41D4-BCE4-C208E61A3F31}" type="datetimeFigureOut">
              <a:rPr lang="en-US" smtClean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5" y="5936190"/>
            <a:ext cx="6446231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96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800" y="753229"/>
            <a:ext cx="1543565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787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76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15786" rtl="0" eaLnBrk="1" latinLnBrk="0" hangingPunct="1">
        <a:lnSpc>
          <a:spcPct val="90000"/>
        </a:lnSpc>
        <a:spcBef>
          <a:spcPct val="0"/>
        </a:spcBef>
        <a:buNone/>
        <a:defRPr sz="4787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03947" indent="-303947" algn="l" defTabSz="1215786" rtl="0" eaLnBrk="1" latinLnBrk="0" hangingPunct="1">
        <a:lnSpc>
          <a:spcPct val="90000"/>
        </a:lnSpc>
        <a:spcBef>
          <a:spcPts val="1330"/>
        </a:spcBef>
        <a:buFont typeface="Arial" panose="020B0604020202020204" pitchFamily="34" charset="0"/>
        <a:buChar char="•"/>
        <a:defRPr sz="319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11840" indent="-303947" algn="l" defTabSz="1215786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5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19733" indent="-303947" algn="l" defTabSz="1215786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27626" indent="-303947" algn="l" defTabSz="1215786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12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35519" indent="-303947" algn="l" defTabSz="1215786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12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43412" indent="-303947" algn="l" defTabSz="1215786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1861" kern="1200">
          <a:solidFill>
            <a:schemeClr val="tx1"/>
          </a:solidFill>
          <a:latin typeface="+mn-lt"/>
          <a:ea typeface="+mn-ea"/>
          <a:cs typeface="+mn-cs"/>
        </a:defRPr>
      </a:lvl6pPr>
      <a:lvl7pPr marL="3951305" indent="-303947" algn="l" defTabSz="1215786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1861" kern="1200">
          <a:solidFill>
            <a:schemeClr val="tx1"/>
          </a:solidFill>
          <a:latin typeface="+mn-lt"/>
          <a:ea typeface="+mn-ea"/>
          <a:cs typeface="+mn-cs"/>
        </a:defRPr>
      </a:lvl7pPr>
      <a:lvl8pPr marL="4559198" indent="-303947" algn="l" defTabSz="1215786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1861" kern="1200">
          <a:solidFill>
            <a:schemeClr val="tx1"/>
          </a:solidFill>
          <a:latin typeface="+mn-lt"/>
          <a:ea typeface="+mn-ea"/>
          <a:cs typeface="+mn-cs"/>
        </a:defRPr>
      </a:lvl8pPr>
      <a:lvl9pPr marL="5167092" indent="-303947" algn="l" defTabSz="1215786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18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786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1pPr>
      <a:lvl2pPr marL="607893" algn="l" defTabSz="1215786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2pPr>
      <a:lvl3pPr marL="1215786" algn="l" defTabSz="1215786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3pPr>
      <a:lvl4pPr marL="1823679" algn="l" defTabSz="1215786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4pPr>
      <a:lvl5pPr marL="2431572" algn="l" defTabSz="1215786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5pPr>
      <a:lvl6pPr marL="3039466" algn="l" defTabSz="1215786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6pPr>
      <a:lvl7pPr marL="3647359" algn="l" defTabSz="1215786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7pPr>
      <a:lvl8pPr marL="4255252" algn="l" defTabSz="1215786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8pPr>
      <a:lvl9pPr marL="4863145" algn="l" defTabSz="1215786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22">
            <a:alphaModFix amt="10000"/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711201" y="2336873"/>
            <a:ext cx="9183185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7157175" y="593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5.15.19</a:t>
            </a:r>
            <a:endParaRPr lang="en-US" dirty="0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1" y="5936190"/>
            <a:ext cx="6446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800" y="753229"/>
            <a:ext cx="1543565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00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3336" y="1237745"/>
            <a:ext cx="10972800" cy="4525963"/>
          </a:xfrm>
          <a:prstGeom prst="rect">
            <a:avLst/>
          </a:prstGeom>
        </p:spPr>
        <p:txBody>
          <a:bodyPr vert="horz" lIns="84901" tIns="42450" rIns="84901" bIns="4245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8"/>
            <a:ext cx="2844800" cy="365125"/>
          </a:xfrm>
          <a:prstGeom prst="rect">
            <a:avLst/>
          </a:prstGeom>
        </p:spPr>
        <p:txBody>
          <a:bodyPr vert="horz" lIns="84901" tIns="42450" rIns="84901" bIns="4245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56D884A-9322-49F9-BFC9-D47BF8346981}" type="datetimeFigureOut">
              <a:rPr lang="en-US" smtClean="0"/>
              <a:pPr/>
              <a:t>6/29/2020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8"/>
            <a:ext cx="3860800" cy="365125"/>
          </a:xfrm>
          <a:prstGeom prst="rect">
            <a:avLst/>
          </a:prstGeom>
        </p:spPr>
        <p:txBody>
          <a:bodyPr vert="horz" lIns="84901" tIns="42450" rIns="84901" bIns="4245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84901" tIns="42450" rIns="84901" bIns="4245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F804A98-A5E2-4F21-8265-8036F0CDFB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7"/>
            <a:ext cx="12192000" cy="1139300"/>
          </a:xfrm>
          <a:prstGeom prst="rect">
            <a:avLst/>
          </a:prstGeom>
          <a:solidFill>
            <a:srgbClr val="04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950" tIns="64975" rIns="129950" bIns="64975" rtlCol="0" anchor="ctr"/>
          <a:lstStyle/>
          <a:p>
            <a:pPr algn="ctr"/>
            <a:endParaRPr lang="en-US" sz="216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0" y="45721"/>
            <a:ext cx="1463040" cy="9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0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ctr" defTabSz="101879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46" indent="-382046" algn="l" defTabSz="101879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27767" indent="-318372" algn="l" defTabSz="101879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273487" indent="-254698" algn="l" defTabSz="1018790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782882" indent="-254698" algn="l" defTabSz="1018790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292277" indent="-254698" algn="l" defTabSz="1018790" rtl="0" eaLnBrk="1" latinLnBrk="0" hangingPunct="1">
        <a:spcBef>
          <a:spcPct val="20000"/>
        </a:spcBef>
        <a:buFont typeface="Arial" pitchFamily="34" charset="0"/>
        <a:buChar char="»"/>
        <a:defRPr sz="168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801670" indent="-254698" algn="l" defTabSz="1018790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11065" indent="-254698" algn="l" defTabSz="1018790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820459" indent="-254698" algn="l" defTabSz="1018790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329856" indent="-254698" algn="l" defTabSz="1018790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7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09395" algn="l" defTabSz="10187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18790" algn="l" defTabSz="10187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28184" algn="l" defTabSz="10187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37577" algn="l" defTabSz="10187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46974" algn="l" defTabSz="10187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056368" algn="l" defTabSz="10187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565764" algn="l" defTabSz="10187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075157" algn="l" defTabSz="10187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8852" y="753228"/>
            <a:ext cx="9195379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4" y="2336873"/>
            <a:ext cx="9183185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57175" y="593618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0EF52CC-F3D9-41D4-BCE4-C208E61A3F31}" type="datetimeFigureOut">
              <a:rPr lang="en-US" smtClean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3" y="5936190"/>
            <a:ext cx="6446231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4800" y="753229"/>
            <a:ext cx="1543565" cy="1090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44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432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perrin.com/english/2017/12/20/hr-productivity-employyee-experience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207" y="3029437"/>
            <a:ext cx="8611378" cy="1168515"/>
          </a:xfrm>
        </p:spPr>
        <p:txBody>
          <a:bodyPr/>
          <a:lstStyle/>
          <a:p>
            <a:pPr algn="l"/>
            <a:r>
              <a:rPr lang="en-US" sz="3723" b="1" dirty="0">
                <a:solidFill>
                  <a:schemeClr val="bg1"/>
                </a:solidFill>
              </a:rPr>
              <a:t>ServiceNow Partner – Drive future Thought Leadership/research and solutioning</a:t>
            </a:r>
            <a:br>
              <a:rPr lang="en-US" sz="3723" b="1" dirty="0">
                <a:solidFill>
                  <a:schemeClr val="bg1"/>
                </a:solidFill>
              </a:rPr>
            </a:br>
            <a:r>
              <a:rPr lang="en-US" sz="3723" b="1" dirty="0">
                <a:solidFill>
                  <a:schemeClr val="bg1"/>
                </a:solidFill>
              </a:rPr>
              <a:t>(SAMPLE SET)</a:t>
            </a:r>
            <a:endParaRPr lang="en-US" sz="3723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7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97108"/>
            <a:ext cx="91440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Estimated Client Time Commitment for Change &amp; Adoption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143001"/>
            <a:ext cx="10332720" cy="515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>
                <a:latin typeface="Arial" pitchFamily="34" charset="0"/>
                <a:cs typeface="Arial" pitchFamily="34" charset="0"/>
              </a:rPr>
              <a:t>Client Organization Change Management Team and/or Change Management Steering Committee</a:t>
            </a:r>
          </a:p>
          <a:p>
            <a:pPr marL="411480" indent="-411480">
              <a:buFont typeface="Arial" pitchFamily="34" charset="0"/>
              <a:buChar char="•"/>
            </a:pPr>
            <a:r>
              <a:rPr lang="en-US" sz="2160" dirty="0">
                <a:latin typeface="Arial" pitchFamily="34" charset="0"/>
                <a:cs typeface="Arial" pitchFamily="34" charset="0"/>
              </a:rPr>
              <a:t>2-4 hours per week for duration of organization change portion of engagement</a:t>
            </a:r>
          </a:p>
          <a:p>
            <a:pPr marL="411480" indent="-411480">
              <a:buFont typeface="Arial" pitchFamily="34" charset="0"/>
              <a:buChar char="•"/>
            </a:pPr>
            <a:r>
              <a:rPr lang="en-US" sz="2160" dirty="0">
                <a:latin typeface="Arial" pitchFamily="34" charset="0"/>
                <a:cs typeface="Arial" pitchFamily="34" charset="0"/>
              </a:rPr>
              <a:t>Additional time for coordination of messaging and communication rollout</a:t>
            </a:r>
          </a:p>
          <a:p>
            <a:r>
              <a:rPr lang="en-US" sz="2160" dirty="0">
                <a:latin typeface="Arial" pitchFamily="34" charset="0"/>
                <a:cs typeface="Arial" pitchFamily="34" charset="0"/>
              </a:rPr>
              <a:t>Process owners &amp; Key process stakeholders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60" dirty="0">
                <a:latin typeface="Arial" pitchFamily="34" charset="0"/>
                <a:cs typeface="Arial" pitchFamily="34" charset="0"/>
              </a:rPr>
              <a:t>1-2 hours per week per sprint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60" dirty="0">
                <a:latin typeface="Arial" pitchFamily="34" charset="0"/>
                <a:cs typeface="Arial" pitchFamily="34" charset="0"/>
              </a:rPr>
              <a:t>Additional time for training</a:t>
            </a:r>
          </a:p>
          <a:p>
            <a:endParaRPr lang="en-US" sz="216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160" dirty="0">
              <a:latin typeface="Arial" pitchFamily="34" charset="0"/>
              <a:cs typeface="Arial" pitchFamily="34" charset="0"/>
            </a:endParaRPr>
          </a:p>
          <a:p>
            <a:r>
              <a:rPr lang="en-US" sz="1920" i="1" dirty="0">
                <a:latin typeface="Arial" pitchFamily="34" charset="0"/>
                <a:cs typeface="Arial" pitchFamily="34" charset="0"/>
              </a:rPr>
              <a:t>NOTE: Weekly time commitment for process owners may be managed by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920" i="1" dirty="0">
                <a:latin typeface="Arial" pitchFamily="34" charset="0"/>
                <a:cs typeface="Arial" pitchFamily="34" charset="0"/>
              </a:rPr>
              <a:t>Managing order of sprints </a:t>
            </a:r>
          </a:p>
          <a:p>
            <a:pPr marL="891540" lvl="1" indent="-342900">
              <a:buFont typeface="Arial" pitchFamily="34" charset="0"/>
              <a:buChar char="‒"/>
            </a:pPr>
            <a:r>
              <a:rPr lang="en-US" sz="1920" i="1" dirty="0">
                <a:latin typeface="Arial" pitchFamily="34" charset="0"/>
                <a:cs typeface="Arial" pitchFamily="34" charset="0"/>
              </a:rPr>
              <a:t>e.g. sprints that include the same process owners care not concurrent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920" i="1" dirty="0">
                <a:latin typeface="Arial" pitchFamily="34" charset="0"/>
                <a:cs typeface="Arial" pitchFamily="34" charset="0"/>
              </a:rPr>
              <a:t>Level process owner involvement across the sprints </a:t>
            </a:r>
          </a:p>
          <a:p>
            <a:pPr marL="891540" lvl="1" indent="-342900">
              <a:buFont typeface="Arial" pitchFamily="34" charset="0"/>
              <a:buChar char="‒"/>
            </a:pPr>
            <a:r>
              <a:rPr lang="en-US" sz="1920" i="1" dirty="0">
                <a:latin typeface="Arial" pitchFamily="34" charset="0"/>
                <a:cs typeface="Arial" pitchFamily="34" charset="0"/>
              </a:rPr>
              <a:t>e.g. individual process owners are not included in every sprint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920" i="1" dirty="0">
                <a:latin typeface="Arial" pitchFamily="34" charset="0"/>
                <a:cs typeface="Arial" pitchFamily="34" charset="0"/>
              </a:rPr>
              <a:t>Stretch sprint deployment by timing sprints </a:t>
            </a:r>
          </a:p>
          <a:p>
            <a:pPr marL="891540" lvl="1" indent="-342900">
              <a:buFont typeface="Arial" pitchFamily="34" charset="0"/>
              <a:buChar char="•"/>
            </a:pPr>
            <a:r>
              <a:rPr lang="en-US" sz="1920" i="1" dirty="0">
                <a:latin typeface="Arial" pitchFamily="34" charset="0"/>
                <a:cs typeface="Arial" pitchFamily="34" charset="0"/>
              </a:rPr>
              <a:t>e.g. spacing sprints every two weeks instead of every week </a:t>
            </a:r>
          </a:p>
        </p:txBody>
      </p:sp>
    </p:spTree>
    <p:extLst>
      <p:ext uri="{BB962C8B-B14F-4D97-AF65-F5344CB8AC3E}">
        <p14:creationId xmlns:p14="http://schemas.microsoft.com/office/powerpoint/2010/main" val="1704094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B4099-AB59-4DAA-949F-FF3A4CD05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065" y="753228"/>
            <a:ext cx="7297443" cy="1080938"/>
          </a:xfrm>
        </p:spPr>
        <p:txBody>
          <a:bodyPr>
            <a:normAutofit/>
          </a:bodyPr>
          <a:lstStyle/>
          <a:p>
            <a:r>
              <a:rPr lang="en-US" sz="3200" dirty="0"/>
              <a:t>Roadmap to Customer Superior Service </a:t>
            </a:r>
          </a:p>
        </p:txBody>
      </p:sp>
      <p:pic>
        <p:nvPicPr>
          <p:cNvPr id="9" name="Picture 5" descr="Copy of SMS globe">
            <a:extLst>
              <a:ext uri="{FF2B5EF4-FFF2-40B4-BE49-F238E27FC236}">
                <a16:creationId xmlns:a16="http://schemas.microsoft.com/office/drawing/2014/main" id="{630FF8DB-514E-4516-8136-6C5A9C7C4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2808" y="698584"/>
            <a:ext cx="1288990" cy="1224094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B5C2A-5F42-4DC6-8BFE-016F70EE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5.15.19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CEDE5-D6ED-4346-A7B2-CA857ED22191}"/>
              </a:ext>
            </a:extLst>
          </p:cNvPr>
          <p:cNvSpPr txBox="1"/>
          <p:nvPr/>
        </p:nvSpPr>
        <p:spPr>
          <a:xfrm>
            <a:off x="1818247" y="12309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809B752-26F8-4F27-8EE1-F1451360F7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0444368"/>
              </p:ext>
            </p:extLst>
          </p:nvPr>
        </p:nvGraphicFramePr>
        <p:xfrm>
          <a:off x="2799427" y="22048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067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9E4951-77B3-4FFE-961B-E4F54A3F16BA}"/>
              </a:ext>
            </a:extLst>
          </p:cNvPr>
          <p:cNvSpPr/>
          <p:nvPr/>
        </p:nvSpPr>
        <p:spPr>
          <a:xfrm>
            <a:off x="1524000" y="1141423"/>
            <a:ext cx="9144000" cy="5715000"/>
          </a:xfrm>
          <a:prstGeom prst="rect">
            <a:avLst/>
          </a:prstGeom>
          <a:solidFill>
            <a:srgbClr val="3A5C73"/>
          </a:solidFill>
          <a:ln>
            <a:solidFill>
              <a:srgbClr val="3A5C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96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302856-3B75-45B2-9650-C5D268CF8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958" y="1143000"/>
            <a:ext cx="8942162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Customized for unique client requirements to: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b="1" dirty="0">
                <a:solidFill>
                  <a:schemeClr val="bg1"/>
                </a:solidFill>
                <a:latin typeface="Elephant" panose="02020904090505020303" pitchFamily="18" charset="0"/>
              </a:rPr>
              <a:t>◊  </a:t>
            </a:r>
            <a:r>
              <a:rPr lang="en-US" b="1" dirty="0">
                <a:solidFill>
                  <a:schemeClr val="bg1"/>
                </a:solidFill>
              </a:rPr>
              <a:t>Increase IT’s Customer Satisfaction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>
                <a:solidFill>
                  <a:schemeClr val="bg1"/>
                </a:solidFill>
                <a:latin typeface="Elephant" panose="02020904090505020303" pitchFamily="18" charset="0"/>
              </a:rPr>
              <a:t> ◊  </a:t>
            </a:r>
            <a:r>
              <a:rPr lang="en-US" b="1" dirty="0">
                <a:solidFill>
                  <a:schemeClr val="bg1"/>
                </a:solidFill>
              </a:rPr>
              <a:t>Lead to IT’s Financial Prudence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	     </a:t>
            </a:r>
            <a:r>
              <a:rPr lang="en-US" b="1" dirty="0">
                <a:solidFill>
                  <a:schemeClr val="bg1"/>
                </a:solidFill>
                <a:latin typeface="Elephant" panose="02020904090505020303" pitchFamily="18" charset="0"/>
              </a:rPr>
              <a:t>◊  </a:t>
            </a:r>
            <a:r>
              <a:rPr lang="en-US" b="1" dirty="0">
                <a:solidFill>
                  <a:schemeClr val="bg1"/>
                </a:solidFill>
              </a:rPr>
              <a:t>Improve IT’s Employee Productivity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E062E0-F813-4F78-B6AD-1BE56C7C99D8}"/>
              </a:ext>
            </a:extLst>
          </p:cNvPr>
          <p:cNvSpPr/>
          <p:nvPr/>
        </p:nvSpPr>
        <p:spPr>
          <a:xfrm>
            <a:off x="1527902" y="288639"/>
            <a:ext cx="5508688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97280"/>
            <a:r>
              <a:rPr lang="en-US" sz="264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IT Operations Excellence</a:t>
            </a:r>
            <a:r>
              <a:rPr lang="en-US" sz="2640" dirty="0">
                <a:solidFill>
                  <a:prstClr val="white"/>
                </a:solidFill>
                <a:latin typeface="Trebuchet MS" panose="020B0603020202020204" pitchFamily="34" charset="0"/>
                <a:cs typeface="Arial" pitchFamily="34" charset="0"/>
              </a:rPr>
              <a:t>™ Projects</a:t>
            </a:r>
            <a:endParaRPr lang="en-US" sz="264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picture containing photo, ware, black, clock&#10;&#10;Description automatically generated">
            <a:extLst>
              <a:ext uri="{FF2B5EF4-FFF2-40B4-BE49-F238E27FC236}">
                <a16:creationId xmlns:a16="http://schemas.microsoft.com/office/drawing/2014/main" id="{D4B69323-D129-4CC7-9FA8-F53F60925C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04160" y="3583099"/>
            <a:ext cx="6309360" cy="3154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5667B2-ED14-4C89-BF73-5DA35A6E2D82}"/>
              </a:ext>
            </a:extLst>
          </p:cNvPr>
          <p:cNvSpPr/>
          <p:nvPr/>
        </p:nvSpPr>
        <p:spPr>
          <a:xfrm>
            <a:off x="0" y="1141423"/>
            <a:ext cx="1524000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D34184-987E-45D8-9DA4-5E346F3401B8}"/>
              </a:ext>
            </a:extLst>
          </p:cNvPr>
          <p:cNvSpPr/>
          <p:nvPr/>
        </p:nvSpPr>
        <p:spPr>
          <a:xfrm>
            <a:off x="10668000" y="1141423"/>
            <a:ext cx="1524000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1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84C9-5036-4291-B57E-1BD8F350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 ServiceNow Covered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C46E98-8AAA-4F63-97A1-4DE55F704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52897"/>
            <a:ext cx="10972800" cy="455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36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207" y="3029437"/>
            <a:ext cx="8611378" cy="1168515"/>
          </a:xfrm>
        </p:spPr>
        <p:txBody>
          <a:bodyPr/>
          <a:lstStyle/>
          <a:p>
            <a:pPr algn="l"/>
            <a:r>
              <a:rPr lang="en-US" sz="3723" b="1" dirty="0">
                <a:solidFill>
                  <a:schemeClr val="bg1"/>
                </a:solidFill>
              </a:rPr>
              <a:t>Digital Transformation …….</a:t>
            </a:r>
            <a:endParaRPr lang="en-US" sz="3723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1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Is The Industry Doing?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659" dirty="0">
                <a:solidFill>
                  <a:schemeClr val="bg1"/>
                </a:solidFill>
              </a:rPr>
              <a:t>(Forrester &amp; Capgemini……..,)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99287" y="2193295"/>
          <a:ext cx="7977203" cy="434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1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5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0672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Capability</a:t>
                      </a:r>
                    </a:p>
                  </a:txBody>
                  <a:tcPr marL="121582" marR="121582" marT="60791" marB="60791">
                    <a:solidFill>
                      <a:srgbClr val="041F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2012</a:t>
                      </a:r>
                    </a:p>
                  </a:txBody>
                  <a:tcPr marL="121582" marR="121582" marT="60791" marB="60791">
                    <a:solidFill>
                      <a:srgbClr val="041F3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2018</a:t>
                      </a:r>
                    </a:p>
                  </a:txBody>
                  <a:tcPr marL="121582" marR="121582" marT="60791" marB="60791">
                    <a:solidFill>
                      <a:srgbClr val="041F3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Trend</a:t>
                      </a:r>
                    </a:p>
                  </a:txBody>
                  <a:tcPr marL="121582" marR="121582" marT="60791" marB="60791">
                    <a:solidFill>
                      <a:srgbClr val="041F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Adequate Leadership Capabilities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45% 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35% 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Shared Executive Vision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44%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31% 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Executive Understanding of IT Role in Organization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65%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37%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Executive Understanding of how IT can Increase Productivity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59%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35%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Clear Definition of Digital Initiatives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38%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32% 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Executive View of IT Investment Priorities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53%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36%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Leadership Engagement of Employees in Dialog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49%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36%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Realtime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Monitoring of Operations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48% 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35% 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Operations Excellence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50%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36% 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Digital Effort Alignment with Corporate Objectives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40%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45%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Leading Edge Technology Investment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‒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29%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Adequate Digital Capabilities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  <a:cs typeface="Arial"/>
                        </a:rPr>
                        <a:t>‒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r>
                        <a:rPr lang="en-US" sz="1400" dirty="0">
                          <a:latin typeface="+mn-lt"/>
                        </a:rPr>
                        <a:t>39% 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067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Executive Need to Drive Supportive Culture Change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‒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000"/>
                        </a:lnSpc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121582" marR="121582" marT="60791" marB="6079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L="121582" marR="121582" marT="60791" marB="60791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8623159" y="2594892"/>
            <a:ext cx="481104" cy="2921191"/>
            <a:chOff x="6490010" y="2171512"/>
            <a:chExt cx="361830" cy="2125819"/>
          </a:xfrm>
        </p:grpSpPr>
        <p:sp>
          <p:nvSpPr>
            <p:cNvPr id="5" name="Right Arrow 4"/>
            <p:cNvSpPr/>
            <p:nvPr/>
          </p:nvSpPr>
          <p:spPr>
            <a:xfrm rot="1447636" flipV="1">
              <a:off x="6490010" y="3073292"/>
              <a:ext cx="361830" cy="9681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3" dirty="0"/>
            </a:p>
          </p:txBody>
        </p:sp>
        <p:sp>
          <p:nvSpPr>
            <p:cNvPr id="7" name="Right Arrow 6"/>
            <p:cNvSpPr/>
            <p:nvPr/>
          </p:nvSpPr>
          <p:spPr>
            <a:xfrm rot="1447636" flipV="1">
              <a:off x="6490010" y="3298737"/>
              <a:ext cx="361830" cy="9681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3" dirty="0"/>
            </a:p>
          </p:txBody>
        </p:sp>
        <p:sp>
          <p:nvSpPr>
            <p:cNvPr id="8" name="Right Arrow 7"/>
            <p:cNvSpPr/>
            <p:nvPr/>
          </p:nvSpPr>
          <p:spPr>
            <a:xfrm rot="1447636" flipV="1">
              <a:off x="6490010" y="2847847"/>
              <a:ext cx="361830" cy="9681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3" dirty="0"/>
            </a:p>
          </p:txBody>
        </p:sp>
        <p:sp>
          <p:nvSpPr>
            <p:cNvPr id="9" name="Right Arrow 8"/>
            <p:cNvSpPr/>
            <p:nvPr/>
          </p:nvSpPr>
          <p:spPr>
            <a:xfrm rot="1447636" flipV="1">
              <a:off x="6490010" y="2622402"/>
              <a:ext cx="361830" cy="9681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3" dirty="0"/>
            </a:p>
          </p:txBody>
        </p:sp>
        <p:sp>
          <p:nvSpPr>
            <p:cNvPr id="10" name="Right Arrow 9"/>
            <p:cNvSpPr/>
            <p:nvPr/>
          </p:nvSpPr>
          <p:spPr>
            <a:xfrm rot="1447636" flipV="1">
              <a:off x="6490010" y="2396957"/>
              <a:ext cx="361830" cy="9681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3" dirty="0"/>
            </a:p>
          </p:txBody>
        </p:sp>
        <p:sp>
          <p:nvSpPr>
            <p:cNvPr id="11" name="Right Arrow 10"/>
            <p:cNvSpPr/>
            <p:nvPr/>
          </p:nvSpPr>
          <p:spPr>
            <a:xfrm rot="1447636" flipV="1">
              <a:off x="6490010" y="2171512"/>
              <a:ext cx="361830" cy="9681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3" dirty="0"/>
            </a:p>
          </p:txBody>
        </p:sp>
        <p:sp>
          <p:nvSpPr>
            <p:cNvPr id="14" name="Right Arrow 13"/>
            <p:cNvSpPr/>
            <p:nvPr/>
          </p:nvSpPr>
          <p:spPr>
            <a:xfrm rot="1447636" flipV="1">
              <a:off x="6490010" y="4200514"/>
              <a:ext cx="361830" cy="9681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3" dirty="0"/>
            </a:p>
          </p:txBody>
        </p:sp>
        <p:sp>
          <p:nvSpPr>
            <p:cNvPr id="15" name="Right Arrow 14"/>
            <p:cNvSpPr/>
            <p:nvPr/>
          </p:nvSpPr>
          <p:spPr>
            <a:xfrm rot="1447636" flipV="1">
              <a:off x="6490010" y="3975072"/>
              <a:ext cx="361830" cy="9681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3" dirty="0"/>
            </a:p>
          </p:txBody>
        </p:sp>
        <p:sp>
          <p:nvSpPr>
            <p:cNvPr id="16" name="Right Arrow 15"/>
            <p:cNvSpPr/>
            <p:nvPr/>
          </p:nvSpPr>
          <p:spPr>
            <a:xfrm rot="1447636" flipV="1">
              <a:off x="6490010" y="3749627"/>
              <a:ext cx="361830" cy="9681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3" dirty="0"/>
            </a:p>
          </p:txBody>
        </p:sp>
        <p:sp>
          <p:nvSpPr>
            <p:cNvPr id="17" name="Right Arrow 16"/>
            <p:cNvSpPr/>
            <p:nvPr/>
          </p:nvSpPr>
          <p:spPr>
            <a:xfrm rot="1447636" flipV="1">
              <a:off x="6490010" y="3524182"/>
              <a:ext cx="361830" cy="9681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3" dirty="0"/>
            </a:p>
          </p:txBody>
        </p:sp>
      </p:grpSp>
    </p:spTree>
    <p:extLst>
      <p:ext uri="{BB962C8B-B14F-4D97-AF65-F5344CB8AC3E}">
        <p14:creationId xmlns:p14="http://schemas.microsoft.com/office/powerpoint/2010/main" val="52789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02" y="2972892"/>
            <a:ext cx="7523459" cy="3715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Involved in Digital Transformation </a:t>
            </a:r>
          </a:p>
        </p:txBody>
      </p:sp>
      <p:sp>
        <p:nvSpPr>
          <p:cNvPr id="8" name="Freeform 7"/>
          <p:cNvSpPr/>
          <p:nvPr/>
        </p:nvSpPr>
        <p:spPr>
          <a:xfrm>
            <a:off x="7385041" y="2280191"/>
            <a:ext cx="1953152" cy="2297618"/>
          </a:xfrm>
          <a:custGeom>
            <a:avLst/>
            <a:gdLst>
              <a:gd name="connsiteX0" fmla="*/ 0 w 1468933"/>
              <a:gd name="connsiteY0" fmla="*/ 0 h 1728000"/>
              <a:gd name="connsiteX1" fmla="*/ 1468933 w 1468933"/>
              <a:gd name="connsiteY1" fmla="*/ 0 h 1728000"/>
              <a:gd name="connsiteX2" fmla="*/ 1468933 w 1468933"/>
              <a:gd name="connsiteY2" fmla="*/ 1728000 h 1728000"/>
              <a:gd name="connsiteX3" fmla="*/ 0 w 1468933"/>
              <a:gd name="connsiteY3" fmla="*/ 1728000 h 1728000"/>
              <a:gd name="connsiteX4" fmla="*/ 0 w 1468933"/>
              <a:gd name="connsiteY4" fmla="*/ 0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8933" h="1728000">
                <a:moveTo>
                  <a:pt x="0" y="0"/>
                </a:moveTo>
                <a:lnTo>
                  <a:pt x="1468933" y="0"/>
                </a:lnTo>
                <a:lnTo>
                  <a:pt x="1468933" y="1728000"/>
                </a:lnTo>
                <a:lnTo>
                  <a:pt x="0" y="172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648439" rIns="0" bIns="648439" numCol="1" spcCol="1270" anchor="ctr" anchorCtr="0">
            <a:noAutofit/>
          </a:bodyPr>
          <a:lstStyle/>
          <a:p>
            <a:pPr algn="ctr" defTabSz="283683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382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Arial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041258" y="2280191"/>
            <a:ext cx="1953152" cy="2297618"/>
          </a:xfrm>
          <a:custGeom>
            <a:avLst/>
            <a:gdLst>
              <a:gd name="connsiteX0" fmla="*/ 0 w 1468933"/>
              <a:gd name="connsiteY0" fmla="*/ 0 h 1728000"/>
              <a:gd name="connsiteX1" fmla="*/ 1468933 w 1468933"/>
              <a:gd name="connsiteY1" fmla="*/ 0 h 1728000"/>
              <a:gd name="connsiteX2" fmla="*/ 1468933 w 1468933"/>
              <a:gd name="connsiteY2" fmla="*/ 1728000 h 1728000"/>
              <a:gd name="connsiteX3" fmla="*/ 0 w 1468933"/>
              <a:gd name="connsiteY3" fmla="*/ 1728000 h 1728000"/>
              <a:gd name="connsiteX4" fmla="*/ 0 w 1468933"/>
              <a:gd name="connsiteY4" fmla="*/ 0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8933" h="1728000">
                <a:moveTo>
                  <a:pt x="0" y="0"/>
                </a:moveTo>
                <a:lnTo>
                  <a:pt x="1468933" y="0"/>
                </a:lnTo>
                <a:lnTo>
                  <a:pt x="1468933" y="1728000"/>
                </a:lnTo>
                <a:lnTo>
                  <a:pt x="0" y="172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648439" rIns="0" bIns="648439" numCol="1" spcCol="1270" anchor="ctr" anchorCtr="0">
            <a:noAutofit/>
          </a:bodyPr>
          <a:lstStyle/>
          <a:p>
            <a:pPr algn="ctr" defTabSz="283683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382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Arial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697474" y="2280191"/>
            <a:ext cx="1953152" cy="2297618"/>
          </a:xfrm>
          <a:custGeom>
            <a:avLst/>
            <a:gdLst>
              <a:gd name="connsiteX0" fmla="*/ 0 w 1468933"/>
              <a:gd name="connsiteY0" fmla="*/ 0 h 1728000"/>
              <a:gd name="connsiteX1" fmla="*/ 1468933 w 1468933"/>
              <a:gd name="connsiteY1" fmla="*/ 0 h 1728000"/>
              <a:gd name="connsiteX2" fmla="*/ 1468933 w 1468933"/>
              <a:gd name="connsiteY2" fmla="*/ 1728000 h 1728000"/>
              <a:gd name="connsiteX3" fmla="*/ 0 w 1468933"/>
              <a:gd name="connsiteY3" fmla="*/ 1728000 h 1728000"/>
              <a:gd name="connsiteX4" fmla="*/ 0 w 1468933"/>
              <a:gd name="connsiteY4" fmla="*/ 0 h 17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8933" h="1728000">
                <a:moveTo>
                  <a:pt x="0" y="0"/>
                </a:moveTo>
                <a:lnTo>
                  <a:pt x="1468933" y="0"/>
                </a:lnTo>
                <a:lnTo>
                  <a:pt x="1468933" y="1728000"/>
                </a:lnTo>
                <a:lnTo>
                  <a:pt x="0" y="1728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648439" rIns="0" bIns="648439" numCol="1" spcCol="1270" anchor="ctr" anchorCtr="0">
            <a:noAutofit/>
          </a:bodyPr>
          <a:lstStyle/>
          <a:p>
            <a:pPr algn="ctr" defTabSz="283683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382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614" y="2026424"/>
            <a:ext cx="10677756" cy="4064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7893"/>
            <a:r>
              <a:rPr lang="en-US" sz="2925" dirty="0">
                <a:solidFill>
                  <a:prstClr val="white"/>
                </a:solidFill>
                <a:latin typeface="Arial"/>
              </a:rPr>
              <a:t>Digital Transformation involves technology integration with the journey of </a:t>
            </a:r>
          </a:p>
          <a:p>
            <a:pPr marL="379933" indent="-379933" defTabSz="607893">
              <a:spcBef>
                <a:spcPts val="1596"/>
              </a:spcBef>
              <a:buFont typeface="Arial" pitchFamily="34" charset="0"/>
              <a:buChar char="•"/>
            </a:pPr>
            <a:r>
              <a:rPr lang="en-US" sz="2659" dirty="0">
                <a:solidFill>
                  <a:prstClr val="white"/>
                </a:solidFill>
                <a:latin typeface="Arial"/>
              </a:rPr>
              <a:t>Employees</a:t>
            </a:r>
          </a:p>
          <a:p>
            <a:pPr marL="379933" indent="-379933" defTabSz="607893">
              <a:spcBef>
                <a:spcPts val="1596"/>
              </a:spcBef>
              <a:buFont typeface="Arial" pitchFamily="34" charset="0"/>
              <a:buChar char="•"/>
            </a:pPr>
            <a:r>
              <a:rPr lang="en-US" sz="2659" dirty="0">
                <a:solidFill>
                  <a:prstClr val="white"/>
                </a:solidFill>
                <a:latin typeface="Arial"/>
              </a:rPr>
              <a:t>Business partners</a:t>
            </a:r>
          </a:p>
          <a:p>
            <a:pPr marL="379933" indent="-379933" defTabSz="607893">
              <a:spcBef>
                <a:spcPts val="1596"/>
              </a:spcBef>
              <a:buFont typeface="Arial" pitchFamily="34" charset="0"/>
              <a:buChar char="•"/>
            </a:pPr>
            <a:r>
              <a:rPr lang="en-US" sz="2659" dirty="0">
                <a:solidFill>
                  <a:prstClr val="white"/>
                </a:solidFill>
                <a:latin typeface="Arial"/>
              </a:rPr>
              <a:t>Providers</a:t>
            </a:r>
          </a:p>
          <a:p>
            <a:pPr marL="379933" indent="-379933" defTabSz="607893">
              <a:spcBef>
                <a:spcPts val="1596"/>
              </a:spcBef>
              <a:buFont typeface="Arial" pitchFamily="34" charset="0"/>
              <a:buChar char="•"/>
            </a:pPr>
            <a:r>
              <a:rPr lang="en-US" sz="2659" dirty="0">
                <a:solidFill>
                  <a:prstClr val="white"/>
                </a:solidFill>
                <a:latin typeface="Arial"/>
              </a:rPr>
              <a:t>Customers</a:t>
            </a:r>
          </a:p>
          <a:p>
            <a:pPr marL="379933" indent="-379933" defTabSz="607893">
              <a:spcBef>
                <a:spcPts val="1596"/>
              </a:spcBef>
              <a:buFont typeface="Arial" pitchFamily="34" charset="0"/>
              <a:buChar char="•"/>
            </a:pPr>
            <a:r>
              <a:rPr lang="en-US" sz="2659" dirty="0">
                <a:solidFill>
                  <a:prstClr val="white"/>
                </a:solidFill>
                <a:latin typeface="Arial"/>
              </a:rPr>
              <a:t>Other stakeholders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02" y="2972892"/>
            <a:ext cx="7523459" cy="37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483911" y="2218625"/>
            <a:ext cx="1939942" cy="3405648"/>
          </a:xfrm>
          <a:prstGeom prst="roundRect">
            <a:avLst/>
          </a:prstGeom>
          <a:solidFill>
            <a:srgbClr val="003366"/>
          </a:solidFill>
          <a:ln>
            <a:solidFill>
              <a:srgbClr val="003366"/>
            </a:solidFill>
          </a:ln>
          <a:scene3d>
            <a:camera prst="orthographicFront"/>
            <a:lightRig rig="sof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1" b="1" dirty="0"/>
              <a:t>Power to </a:t>
            </a:r>
          </a:p>
          <a:p>
            <a:pPr algn="ctr"/>
            <a:r>
              <a:rPr lang="en-US" sz="3191" b="1" dirty="0"/>
              <a:t>BRM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Unleashing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the Power of BRM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9269" y="1985264"/>
            <a:ext cx="7763896" cy="295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25" dirty="0"/>
              <a:t>In the age of digital transformation BRM is about</a:t>
            </a:r>
          </a:p>
          <a:p>
            <a:endParaRPr lang="en-US" sz="1861" dirty="0"/>
          </a:p>
          <a:p>
            <a:pPr marL="379933" indent="-379933">
              <a:spcAft>
                <a:spcPts val="1596"/>
              </a:spcAft>
              <a:buFont typeface="Arial" pitchFamily="34" charset="0"/>
              <a:buChar char="•"/>
            </a:pPr>
            <a:r>
              <a:rPr lang="en-US" sz="2659" dirty="0"/>
              <a:t>Coordinating Transformation </a:t>
            </a:r>
          </a:p>
          <a:p>
            <a:pPr marL="379933" indent="-379933">
              <a:spcAft>
                <a:spcPts val="1596"/>
              </a:spcAft>
              <a:buFont typeface="Arial" pitchFamily="34" charset="0"/>
              <a:buChar char="•"/>
            </a:pPr>
            <a:r>
              <a:rPr lang="en-US" sz="2659" dirty="0"/>
              <a:t>Acting as Translator </a:t>
            </a:r>
          </a:p>
          <a:p>
            <a:pPr marL="379933" indent="-379933">
              <a:spcAft>
                <a:spcPts val="1596"/>
              </a:spcAft>
              <a:buFont typeface="Arial" pitchFamily="34" charset="0"/>
              <a:buChar char="•"/>
            </a:pPr>
            <a:r>
              <a:rPr lang="en-US" sz="2659" dirty="0"/>
              <a:t>Sharing Ownership</a:t>
            </a:r>
          </a:p>
          <a:p>
            <a:endParaRPr lang="en-US" sz="1861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1843" y="2131534"/>
            <a:ext cx="5164078" cy="37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8869" y="1972063"/>
            <a:ext cx="12257922" cy="4864394"/>
            <a:chOff x="-26892" y="1483156"/>
            <a:chExt cx="9218979" cy="36584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" contrast="-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61" t="-64" r="-532" b="64"/>
            <a:stretch/>
          </p:blipFill>
          <p:spPr>
            <a:xfrm flipV="1">
              <a:off x="1775018" y="1483156"/>
              <a:ext cx="7417069" cy="365843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" contrast="-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8" t="-64" r="61352" b="64"/>
            <a:stretch/>
          </p:blipFill>
          <p:spPr>
            <a:xfrm flipH="1" flipV="1">
              <a:off x="-26892" y="1483156"/>
              <a:ext cx="1847745" cy="365843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Managing Digital Transformation with BRM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4548" y="5817761"/>
            <a:ext cx="861056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25" b="1" i="1" dirty="0">
                <a:solidFill>
                  <a:srgbClr val="F0B400"/>
                </a:solidFill>
                <a:effectLst>
                  <a:outerShdw blurRad="50800" dist="50800" dir="5400000" algn="ctr" rotWithShape="0">
                    <a:srgbClr val="041F30"/>
                  </a:outerShdw>
                </a:effectLst>
                <a:latin typeface="Times New Roman" pitchFamily="18" charset="0"/>
                <a:cs typeface="Times New Roman" pitchFamily="18" charset="0"/>
              </a:rPr>
              <a:t>When faced with opportunity overload…</a:t>
            </a:r>
          </a:p>
          <a:p>
            <a:pPr algn="ctr"/>
            <a:r>
              <a:rPr lang="en-US" sz="2925" b="1" i="1" dirty="0">
                <a:solidFill>
                  <a:srgbClr val="F0B400"/>
                </a:solidFill>
                <a:effectLst>
                  <a:outerShdw blurRad="50800" dist="50800" dir="5400000" algn="ctr" rotWithShape="0">
                    <a:srgbClr val="041F30"/>
                  </a:outerShdw>
                </a:effectLst>
                <a:latin typeface="Times New Roman" pitchFamily="18" charset="0"/>
                <a:cs typeface="Times New Roman" pitchFamily="18" charset="0"/>
              </a:rPr>
              <a:t>start small, build trust and demonstrate value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82" t="7144" r="31510" b="42329"/>
          <a:stretch/>
        </p:blipFill>
        <p:spPr>
          <a:xfrm>
            <a:off x="1863705" y="4404260"/>
            <a:ext cx="1026632" cy="169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6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9680" y="320039"/>
            <a:ext cx="923544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8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 OCM?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91C86E74-FA09-4544-954D-DD1B4D719F0E}"/>
              </a:ext>
            </a:extLst>
          </p:cNvPr>
          <p:cNvSpPr txBox="1">
            <a:spLocks/>
          </p:cNvSpPr>
          <p:nvPr/>
        </p:nvSpPr>
        <p:spPr>
          <a:xfrm>
            <a:off x="1249680" y="960120"/>
            <a:ext cx="9235440" cy="5303520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360" dirty="0"/>
          </a:p>
          <a:p>
            <a:pPr marL="0" indent="0">
              <a:buNone/>
            </a:pPr>
            <a:endParaRPr lang="en-US" sz="3360" dirty="0"/>
          </a:p>
          <a:p>
            <a:pPr marL="0" indent="0">
              <a:buNone/>
            </a:pPr>
            <a:endParaRPr lang="en-US" sz="3360" dirty="0"/>
          </a:p>
          <a:p>
            <a:pPr marL="0" indent="0">
              <a:buNone/>
            </a:pPr>
            <a:r>
              <a:rPr lang="en-US" sz="3360" dirty="0"/>
              <a:t>85% of all projects fail to deliver expected ROI</a:t>
            </a:r>
          </a:p>
          <a:p>
            <a:pPr marL="0" indent="0">
              <a:buNone/>
            </a:pPr>
            <a:endParaRPr lang="en-US" sz="1920" dirty="0"/>
          </a:p>
          <a:p>
            <a:pPr marL="0" indent="0">
              <a:buNone/>
            </a:pPr>
            <a:endParaRPr lang="en-US" sz="1920" dirty="0"/>
          </a:p>
          <a:p>
            <a:pPr marL="0" indent="0">
              <a:buNone/>
            </a:pPr>
            <a:r>
              <a:rPr lang="en-US" sz="2160" b="1" dirty="0">
                <a:solidFill>
                  <a:srgbClr val="C00000"/>
                </a:solidFill>
              </a:rPr>
              <a:t>REASON: Lack of Culture buy-in and on time adoption</a:t>
            </a:r>
          </a:p>
          <a:p>
            <a:pPr marL="0" indent="0">
              <a:buNone/>
            </a:pPr>
            <a:endParaRPr lang="en-US" dirty="0"/>
          </a:p>
          <a:p>
            <a:pPr marL="548640" lvl="1" indent="0">
              <a:buNone/>
            </a:pPr>
            <a:endParaRPr lang="en-US" sz="1440" dirty="0"/>
          </a:p>
        </p:txBody>
      </p:sp>
    </p:spTree>
    <p:extLst>
      <p:ext uri="{BB962C8B-B14F-4D97-AF65-F5344CB8AC3E}">
        <p14:creationId xmlns:p14="http://schemas.microsoft.com/office/powerpoint/2010/main" val="64302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97108"/>
            <a:ext cx="923544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4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Estimated Engagement Duration, Consultant Effort &amp; Cost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037494"/>
              </p:ext>
            </p:extLst>
          </p:nvPr>
        </p:nvGraphicFramePr>
        <p:xfrm>
          <a:off x="1066800" y="1234440"/>
          <a:ext cx="9406128" cy="410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7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5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5008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Arial" pitchFamily="34" charset="0"/>
                          <a:cs typeface="Arial" pitchFamily="34" charset="0"/>
                        </a:rPr>
                        <a:t>Engagement</a:t>
                      </a:r>
                    </a:p>
                  </a:txBody>
                  <a:tcPr marL="109728" marR="109728" marT="54864" marB="54864" anchor="ctr">
                    <a:solidFill>
                      <a:srgbClr val="041F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Arial" pitchFamily="34" charset="0"/>
                          <a:cs typeface="Arial" pitchFamily="34" charset="0"/>
                        </a:rPr>
                        <a:t>Duration</a:t>
                      </a:r>
                    </a:p>
                  </a:txBody>
                  <a:tcPr marL="109728" marR="109728" marT="54864" marB="54864" anchor="ctr">
                    <a:solidFill>
                      <a:srgbClr val="041F3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Arial" pitchFamily="34" charset="0"/>
                          <a:cs typeface="Arial" pitchFamily="34" charset="0"/>
                        </a:rPr>
                        <a:t>Estimated Hours</a:t>
                      </a:r>
                    </a:p>
                  </a:txBody>
                  <a:tcPr marL="109728" marR="109728" marT="54864" marB="54864" anchor="ctr">
                    <a:solidFill>
                      <a:srgbClr val="041F3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41F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Arial" pitchFamily="34" charset="0"/>
                          <a:cs typeface="Arial" pitchFamily="34" charset="0"/>
                        </a:rPr>
                        <a:t>Estimated Cost</a:t>
                      </a:r>
                    </a:p>
                  </a:txBody>
                  <a:tcPr marL="109728" marR="109728" marT="54864" marB="54864" anchor="ctr">
                    <a:solidFill>
                      <a:srgbClr val="041F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900" dirty="0">
                          <a:latin typeface="Arial" pitchFamily="34" charset="0"/>
                          <a:cs typeface="Arial" pitchFamily="34" charset="0"/>
                        </a:rPr>
                        <a:t>Change</a:t>
                      </a:r>
                      <a:r>
                        <a:rPr lang="en-US" sz="1900" baseline="0" dirty="0">
                          <a:latin typeface="Arial" pitchFamily="34" charset="0"/>
                          <a:cs typeface="Arial" pitchFamily="34" charset="0"/>
                        </a:rPr>
                        <a:t> Assessment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itchFamily="34" charset="0"/>
                          <a:cs typeface="Arial" pitchFamily="34" charset="0"/>
                        </a:rPr>
                        <a:t>…..weeks</a:t>
                      </a:r>
                    </a:p>
                  </a:txBody>
                  <a:tcPr marL="109728" marR="109728" marT="54864" marB="54864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itchFamily="34" charset="0"/>
                          <a:cs typeface="Arial" pitchFamily="34" charset="0"/>
                        </a:rPr>
                        <a:t>…..</a:t>
                      </a:r>
                    </a:p>
                  </a:txBody>
                  <a:tcPr marL="109728" marR="109728" marT="54864" marB="5486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itchFamily="34" charset="0"/>
                          <a:cs typeface="Arial" pitchFamily="34" charset="0"/>
                        </a:rPr>
                        <a:t>……..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944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2"/>
                      </a:pPr>
                      <a:r>
                        <a:rPr lang="en-US" sz="1900" baseline="0" dirty="0">
                          <a:latin typeface="Arial" pitchFamily="34" charset="0"/>
                          <a:cs typeface="Arial" pitchFamily="34" charset="0"/>
                        </a:rPr>
                        <a:t>Change Sprints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28" marR="109728" marT="54864" marB="5486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itchFamily="34" charset="0"/>
                          <a:cs typeface="Arial" pitchFamily="34" charset="0"/>
                        </a:rPr>
                        <a:t>….. weeks</a:t>
                      </a:r>
                    </a:p>
                  </a:txBody>
                  <a:tcPr marL="109728" marR="109728" marT="54864" marB="54864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itchFamily="34" charset="0"/>
                          <a:cs typeface="Arial" pitchFamily="34" charset="0"/>
                        </a:rPr>
                        <a:t>…..</a:t>
                      </a:r>
                    </a:p>
                  </a:txBody>
                  <a:tcPr marL="109728" marR="109728" marT="54864" marB="54864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itchFamily="34" charset="0"/>
                          <a:cs typeface="Arial" pitchFamily="34" charset="0"/>
                        </a:rPr>
                        <a:t>……………</a:t>
                      </a:r>
                    </a:p>
                  </a:txBody>
                  <a:tcPr marL="109728" marR="109728" marT="54864" marB="54864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3"/>
                      </a:pPr>
                      <a:r>
                        <a:rPr lang="en-US" sz="1900" dirty="0">
                          <a:latin typeface="Arial" pitchFamily="34" charset="0"/>
                          <a:cs typeface="Arial" pitchFamily="34" charset="0"/>
                        </a:rPr>
                        <a:t>OCM</a:t>
                      </a:r>
                      <a:r>
                        <a:rPr lang="en-US" sz="1900" baseline="0" dirty="0">
                          <a:latin typeface="Arial" pitchFamily="34" charset="0"/>
                          <a:cs typeface="Arial" pitchFamily="34" charset="0"/>
                        </a:rPr>
                        <a:t> &amp; Communication </a:t>
                      </a:r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28" marR="109728" marT="54864" marB="54864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itchFamily="34" charset="0"/>
                          <a:cs typeface="Arial" pitchFamily="34" charset="0"/>
                        </a:rPr>
                        <a:t>………..</a:t>
                      </a:r>
                    </a:p>
                  </a:txBody>
                  <a:tcPr marL="109728" marR="109728" marT="54864" marB="5486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Font typeface="+mj-lt"/>
                        <a:buAutoNum type="arabicPeriod" startAt="4"/>
                      </a:pPr>
                      <a:r>
                        <a:rPr lang="en-US" sz="19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End-to-End Organization Change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Mgmt</a:t>
                      </a:r>
                      <a:endParaRPr lang="en-US" sz="19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9728" marR="109728" marT="54864" marB="54864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9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…….months</a:t>
                      </a:r>
                    </a:p>
                  </a:txBody>
                  <a:tcPr marL="109728" marR="109728" marT="54864" marB="54864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9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Variable</a:t>
                      </a:r>
                    </a:p>
                  </a:txBody>
                  <a:tcPr marL="109728" marR="109728" marT="54864" marB="54864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9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$750K +….</a:t>
                      </a:r>
                    </a:p>
                  </a:txBody>
                  <a:tcPr marL="109728" marR="109728" marT="54864" marB="54864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348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rl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3.xml><?xml version="1.0" encoding="utf-8"?>
<a:theme xmlns:a="http://schemas.openxmlformats.org/drawingml/2006/main" name="Berl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erl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515</Words>
  <Application>Microsoft Office PowerPoint</Application>
  <PresentationFormat>Widescreen</PresentationFormat>
  <Paragraphs>129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Elephant</vt:lpstr>
      <vt:lpstr>Times New Roman</vt:lpstr>
      <vt:lpstr>Trebuchet MS</vt:lpstr>
      <vt:lpstr>Office Theme</vt:lpstr>
      <vt:lpstr>1_Berlin</vt:lpstr>
      <vt:lpstr>Berlin</vt:lpstr>
      <vt:lpstr>1_Office Theme</vt:lpstr>
      <vt:lpstr>2_Berlin</vt:lpstr>
      <vt:lpstr>ServiceNow Partner – Drive future Thought Leadership/research and solutioning (SAMPLE SET)</vt:lpstr>
      <vt:lpstr>We Have ServiceNow Covered</vt:lpstr>
      <vt:lpstr>Digital Transformation …….</vt:lpstr>
      <vt:lpstr>How Is The Industry Doing?  (Forrester &amp; Capgemini……..,)</vt:lpstr>
      <vt:lpstr>Who is Involved in Digital Transformation </vt:lpstr>
      <vt:lpstr>Unleashing the Power of BRM</vt:lpstr>
      <vt:lpstr>Managing Digital Transformation with BRM</vt:lpstr>
      <vt:lpstr>PowerPoint Presentation</vt:lpstr>
      <vt:lpstr>PowerPoint Presentation</vt:lpstr>
      <vt:lpstr>PowerPoint Presentation</vt:lpstr>
      <vt:lpstr>Roadmap to Customer Superior Service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Understanding of how IT can Increase Productivity 59% 35%  </dc:title>
  <dc:creator>Laura J Wilcox</dc:creator>
  <cp:lastModifiedBy>Laura J Wilcox</cp:lastModifiedBy>
  <cp:revision>13</cp:revision>
  <dcterms:created xsi:type="dcterms:W3CDTF">2020-06-29T22:11:01Z</dcterms:created>
  <dcterms:modified xsi:type="dcterms:W3CDTF">2020-07-01T20:35:04Z</dcterms:modified>
</cp:coreProperties>
</file>